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9" r:id="rId2"/>
    <p:sldId id="257" r:id="rId3"/>
    <p:sldId id="258" r:id="rId4"/>
    <p:sldId id="259" r:id="rId5"/>
    <p:sldId id="260" r:id="rId6"/>
    <p:sldId id="261" r:id="rId7"/>
    <p:sldId id="262" r:id="rId8"/>
    <p:sldId id="263" r:id="rId9"/>
    <p:sldId id="264" r:id="rId10"/>
    <p:sldId id="265"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6"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830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80877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656099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662062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5539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705901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978625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412827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463930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745872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046048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042080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342077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728217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080518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67831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713341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712888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653528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93687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290086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374641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497537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9" Type="http://schemas.openxmlformats.org/officeDocument/2006/relationships/image" Target="../media/image38.png"/><Relationship Id="rId3" Type="http://schemas.openxmlformats.org/officeDocument/2006/relationships/image" Target="../media/image2.jpg"/><Relationship Id="rId21" Type="http://schemas.openxmlformats.org/officeDocument/2006/relationships/image" Target="../media/image20.png"/><Relationship Id="rId34" Type="http://schemas.openxmlformats.org/officeDocument/2006/relationships/image" Target="../media/image3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png"/><Relationship Id="rId2" Type="http://schemas.openxmlformats.org/officeDocument/2006/relationships/image" Target="../media/image1.jp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41"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image" Target="../media/image36.png"/><Relationship Id="rId40" Type="http://schemas.openxmlformats.org/officeDocument/2006/relationships/image" Target="../media/image39.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2/29/2016</a:t>
            </a:fld>
            <a:endParaRPr lang="en-US"/>
          </a:p>
        </p:txBody>
      </p:sp>
      <p:sp>
        <p:nvSpPr>
          <p:cNvPr id="6" name="Holder 6"/>
          <p:cNvSpPr>
            <a:spLocks noGrp="1"/>
          </p:cNvSpPr>
          <p:nvPr>
            <p:ph type="sldNum" sz="quarter" idx="7"/>
          </p:nvPr>
        </p:nvSpPr>
        <p:spPr/>
        <p:txBody>
          <a:bodyPr lIns="0" tIns="0" rIns="0" bIns="0"/>
          <a:lstStyle>
            <a:lvl1pPr>
              <a:defRPr sz="700" b="1" i="0">
                <a:solidFill>
                  <a:schemeClr val="tx1"/>
                </a:solidFill>
                <a:latin typeface="Arial"/>
                <a:cs typeface="Arial"/>
              </a:defRPr>
            </a:lvl1pPr>
          </a:lstStyle>
          <a:p>
            <a:pPr marL="73660">
              <a:lnSpc>
                <a:spcPct val="100000"/>
              </a:lnSpc>
            </a:pPr>
            <a:fld id="{81D60167-4931-47E6-BA6A-407CBD079E47}" type="slidenum">
              <a:rPr spc="-5" dirty="0"/>
              <a:t>‹N›</a:t>
            </a:fld>
            <a:r>
              <a:rPr spc="0" dirty="0"/>
              <a:t>/</a:t>
            </a:r>
            <a:r>
              <a:rPr spc="-10" dirty="0"/>
              <a:t>2</a:t>
            </a:r>
            <a:r>
              <a:rPr spc="-5" dirty="0"/>
              <a:t>3</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411912"/>
            <a:ext cx="9144000" cy="0"/>
          </a:xfrm>
          <a:custGeom>
            <a:avLst/>
            <a:gdLst/>
            <a:ahLst/>
            <a:cxnLst/>
            <a:rect l="l" t="t" r="r" b="b"/>
            <a:pathLst>
              <a:path w="9144000">
                <a:moveTo>
                  <a:pt x="0" y="0"/>
                </a:moveTo>
                <a:lnTo>
                  <a:pt x="9143999" y="0"/>
                </a:lnTo>
              </a:path>
            </a:pathLst>
          </a:custGeom>
          <a:ln w="13970">
            <a:solidFill>
              <a:srgbClr val="0D81DF"/>
            </a:solidFill>
          </a:ln>
        </p:spPr>
        <p:txBody>
          <a:bodyPr wrap="square" lIns="0" tIns="0" rIns="0" bIns="0" rtlCol="0"/>
          <a:lstStyle/>
          <a:p>
            <a:endParaRPr/>
          </a:p>
        </p:txBody>
      </p:sp>
      <p:sp>
        <p:nvSpPr>
          <p:cNvPr id="17" name="bk object 17"/>
          <p:cNvSpPr/>
          <p:nvPr/>
        </p:nvSpPr>
        <p:spPr>
          <a:xfrm>
            <a:off x="33337" y="1987423"/>
            <a:ext cx="536575" cy="2106676"/>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611505" y="0"/>
            <a:ext cx="0" cy="6858000"/>
          </a:xfrm>
          <a:custGeom>
            <a:avLst/>
            <a:gdLst/>
            <a:ahLst/>
            <a:cxnLst/>
            <a:rect l="l" t="t" r="r" b="b"/>
            <a:pathLst>
              <a:path h="6858000">
                <a:moveTo>
                  <a:pt x="0" y="0"/>
                </a:moveTo>
                <a:lnTo>
                  <a:pt x="0" y="6857998"/>
                </a:lnTo>
              </a:path>
            </a:pathLst>
          </a:custGeom>
          <a:ln w="3810">
            <a:solidFill>
              <a:srgbClr val="0D81DF"/>
            </a:solidFill>
          </a:ln>
        </p:spPr>
        <p:txBody>
          <a:bodyPr wrap="square" lIns="0" tIns="0" rIns="0" bIns="0" rtlCol="0"/>
          <a:lstStyle/>
          <a:p>
            <a:endParaRPr/>
          </a:p>
        </p:txBody>
      </p:sp>
      <p:sp>
        <p:nvSpPr>
          <p:cNvPr id="19" name="bk object 19"/>
          <p:cNvSpPr/>
          <p:nvPr/>
        </p:nvSpPr>
        <p:spPr>
          <a:xfrm>
            <a:off x="603884" y="0"/>
            <a:ext cx="0" cy="6858000"/>
          </a:xfrm>
          <a:custGeom>
            <a:avLst/>
            <a:gdLst/>
            <a:ahLst/>
            <a:cxnLst/>
            <a:rect l="l" t="t" r="r" b="b"/>
            <a:pathLst>
              <a:path h="6858000">
                <a:moveTo>
                  <a:pt x="0" y="0"/>
                </a:moveTo>
                <a:lnTo>
                  <a:pt x="0" y="6857998"/>
                </a:lnTo>
              </a:path>
            </a:pathLst>
          </a:custGeom>
          <a:ln w="8890">
            <a:solidFill>
              <a:srgbClr val="0D81DF"/>
            </a:solidFill>
          </a:ln>
        </p:spPr>
        <p:txBody>
          <a:bodyPr wrap="square" lIns="0" tIns="0" rIns="0" bIns="0" rtlCol="0"/>
          <a:lstStyle/>
          <a:p>
            <a:endParaRPr/>
          </a:p>
        </p:txBody>
      </p:sp>
      <p:sp>
        <p:nvSpPr>
          <p:cNvPr id="20" name="bk object 20"/>
          <p:cNvSpPr/>
          <p:nvPr/>
        </p:nvSpPr>
        <p:spPr>
          <a:xfrm>
            <a:off x="7794625" y="6497636"/>
            <a:ext cx="1041400" cy="258762"/>
          </a:xfrm>
          <a:prstGeom prst="rect">
            <a:avLst/>
          </a:prstGeom>
          <a:blipFill>
            <a:blip r:embed="rId3" cstate="print"/>
            <a:stretch>
              <a:fillRect/>
            </a:stretch>
          </a:blipFill>
        </p:spPr>
        <p:txBody>
          <a:bodyPr wrap="square" lIns="0" tIns="0" rIns="0" bIns="0" rtlCol="0"/>
          <a:lstStyle/>
          <a:p>
            <a:endParaRPr/>
          </a:p>
        </p:txBody>
      </p:sp>
      <p:sp>
        <p:nvSpPr>
          <p:cNvPr id="21" name="bk object 21"/>
          <p:cNvSpPr/>
          <p:nvPr/>
        </p:nvSpPr>
        <p:spPr>
          <a:xfrm>
            <a:off x="2042160" y="1048511"/>
            <a:ext cx="1735836" cy="1121664"/>
          </a:xfrm>
          <a:prstGeom prst="rect">
            <a:avLst/>
          </a:prstGeom>
          <a:blipFill>
            <a:blip r:embed="rId4" cstate="print"/>
            <a:stretch>
              <a:fillRect/>
            </a:stretch>
          </a:blipFill>
        </p:spPr>
        <p:txBody>
          <a:bodyPr wrap="square" lIns="0" tIns="0" rIns="0" bIns="0" rtlCol="0"/>
          <a:lstStyle/>
          <a:p>
            <a:endParaRPr/>
          </a:p>
        </p:txBody>
      </p:sp>
      <p:sp>
        <p:nvSpPr>
          <p:cNvPr id="22" name="bk object 22"/>
          <p:cNvSpPr/>
          <p:nvPr/>
        </p:nvSpPr>
        <p:spPr>
          <a:xfrm>
            <a:off x="3113532" y="1048511"/>
            <a:ext cx="1680971" cy="1121664"/>
          </a:xfrm>
          <a:prstGeom prst="rect">
            <a:avLst/>
          </a:prstGeom>
          <a:blipFill>
            <a:blip r:embed="rId5" cstate="print"/>
            <a:stretch>
              <a:fillRect/>
            </a:stretch>
          </a:blipFill>
        </p:spPr>
        <p:txBody>
          <a:bodyPr wrap="square" lIns="0" tIns="0" rIns="0" bIns="0" rtlCol="0"/>
          <a:lstStyle/>
          <a:p>
            <a:endParaRPr/>
          </a:p>
        </p:txBody>
      </p:sp>
      <p:sp>
        <p:nvSpPr>
          <p:cNvPr id="23" name="bk object 23"/>
          <p:cNvSpPr/>
          <p:nvPr/>
        </p:nvSpPr>
        <p:spPr>
          <a:xfrm>
            <a:off x="4130040" y="1048511"/>
            <a:ext cx="1088136" cy="1121664"/>
          </a:xfrm>
          <a:prstGeom prst="rect">
            <a:avLst/>
          </a:prstGeom>
          <a:blipFill>
            <a:blip r:embed="rId6" cstate="print"/>
            <a:stretch>
              <a:fillRect/>
            </a:stretch>
          </a:blipFill>
        </p:spPr>
        <p:txBody>
          <a:bodyPr wrap="square" lIns="0" tIns="0" rIns="0" bIns="0" rtlCol="0"/>
          <a:lstStyle/>
          <a:p>
            <a:endParaRPr/>
          </a:p>
        </p:txBody>
      </p:sp>
      <p:sp>
        <p:nvSpPr>
          <p:cNvPr id="24" name="bk object 24"/>
          <p:cNvSpPr/>
          <p:nvPr/>
        </p:nvSpPr>
        <p:spPr>
          <a:xfrm>
            <a:off x="4553711" y="1048511"/>
            <a:ext cx="944880" cy="1121664"/>
          </a:xfrm>
          <a:prstGeom prst="rect">
            <a:avLst/>
          </a:prstGeom>
          <a:blipFill>
            <a:blip r:embed="rId7" cstate="print"/>
            <a:stretch>
              <a:fillRect/>
            </a:stretch>
          </a:blipFill>
        </p:spPr>
        <p:txBody>
          <a:bodyPr wrap="square" lIns="0" tIns="0" rIns="0" bIns="0" rtlCol="0"/>
          <a:lstStyle/>
          <a:p>
            <a:endParaRPr/>
          </a:p>
        </p:txBody>
      </p:sp>
      <p:sp>
        <p:nvSpPr>
          <p:cNvPr id="25" name="bk object 25"/>
          <p:cNvSpPr/>
          <p:nvPr/>
        </p:nvSpPr>
        <p:spPr>
          <a:xfrm>
            <a:off x="4834128" y="1048511"/>
            <a:ext cx="1962912" cy="1121664"/>
          </a:xfrm>
          <a:prstGeom prst="rect">
            <a:avLst/>
          </a:prstGeom>
          <a:blipFill>
            <a:blip r:embed="rId8" cstate="print"/>
            <a:stretch>
              <a:fillRect/>
            </a:stretch>
          </a:blipFill>
        </p:spPr>
        <p:txBody>
          <a:bodyPr wrap="square" lIns="0" tIns="0" rIns="0" bIns="0" rtlCol="0"/>
          <a:lstStyle/>
          <a:p>
            <a:endParaRPr/>
          </a:p>
        </p:txBody>
      </p:sp>
      <p:sp>
        <p:nvSpPr>
          <p:cNvPr id="26" name="bk object 26"/>
          <p:cNvSpPr/>
          <p:nvPr/>
        </p:nvSpPr>
        <p:spPr>
          <a:xfrm>
            <a:off x="6132576" y="1048511"/>
            <a:ext cx="1085087" cy="1121664"/>
          </a:xfrm>
          <a:prstGeom prst="rect">
            <a:avLst/>
          </a:prstGeom>
          <a:blipFill>
            <a:blip r:embed="rId9" cstate="print"/>
            <a:stretch>
              <a:fillRect/>
            </a:stretch>
          </a:blipFill>
        </p:spPr>
        <p:txBody>
          <a:bodyPr wrap="square" lIns="0" tIns="0" rIns="0" bIns="0" rtlCol="0"/>
          <a:lstStyle/>
          <a:p>
            <a:endParaRPr/>
          </a:p>
        </p:txBody>
      </p:sp>
      <p:sp>
        <p:nvSpPr>
          <p:cNvPr id="27" name="bk object 27"/>
          <p:cNvSpPr/>
          <p:nvPr/>
        </p:nvSpPr>
        <p:spPr>
          <a:xfrm>
            <a:off x="6553200" y="1048511"/>
            <a:ext cx="806196" cy="1121664"/>
          </a:xfrm>
          <a:prstGeom prst="rect">
            <a:avLst/>
          </a:prstGeom>
          <a:blipFill>
            <a:blip r:embed="rId10" cstate="print"/>
            <a:stretch>
              <a:fillRect/>
            </a:stretch>
          </a:blipFill>
        </p:spPr>
        <p:txBody>
          <a:bodyPr wrap="square" lIns="0" tIns="0" rIns="0" bIns="0" rtlCol="0"/>
          <a:lstStyle/>
          <a:p>
            <a:endParaRPr/>
          </a:p>
        </p:txBody>
      </p:sp>
      <p:sp>
        <p:nvSpPr>
          <p:cNvPr id="28" name="bk object 28"/>
          <p:cNvSpPr/>
          <p:nvPr/>
        </p:nvSpPr>
        <p:spPr>
          <a:xfrm>
            <a:off x="1905000" y="1908048"/>
            <a:ext cx="1255776" cy="1121664"/>
          </a:xfrm>
          <a:prstGeom prst="rect">
            <a:avLst/>
          </a:prstGeom>
          <a:blipFill>
            <a:blip r:embed="rId11" cstate="print"/>
            <a:stretch>
              <a:fillRect/>
            </a:stretch>
          </a:blipFill>
        </p:spPr>
        <p:txBody>
          <a:bodyPr wrap="square" lIns="0" tIns="0" rIns="0" bIns="0" rtlCol="0"/>
          <a:lstStyle/>
          <a:p>
            <a:endParaRPr/>
          </a:p>
        </p:txBody>
      </p:sp>
      <p:sp>
        <p:nvSpPr>
          <p:cNvPr id="29" name="bk object 29"/>
          <p:cNvSpPr/>
          <p:nvPr/>
        </p:nvSpPr>
        <p:spPr>
          <a:xfrm>
            <a:off x="2496311" y="1908048"/>
            <a:ext cx="946403" cy="1121664"/>
          </a:xfrm>
          <a:prstGeom prst="rect">
            <a:avLst/>
          </a:prstGeom>
          <a:blipFill>
            <a:blip r:embed="rId12" cstate="print"/>
            <a:stretch>
              <a:fillRect/>
            </a:stretch>
          </a:blipFill>
        </p:spPr>
        <p:txBody>
          <a:bodyPr wrap="square" lIns="0" tIns="0" rIns="0" bIns="0" rtlCol="0"/>
          <a:lstStyle/>
          <a:p>
            <a:endParaRPr/>
          </a:p>
        </p:txBody>
      </p:sp>
      <p:sp>
        <p:nvSpPr>
          <p:cNvPr id="30" name="bk object 30"/>
          <p:cNvSpPr/>
          <p:nvPr/>
        </p:nvSpPr>
        <p:spPr>
          <a:xfrm>
            <a:off x="2778251" y="1908048"/>
            <a:ext cx="804672" cy="1121664"/>
          </a:xfrm>
          <a:prstGeom prst="rect">
            <a:avLst/>
          </a:prstGeom>
          <a:blipFill>
            <a:blip r:embed="rId13" cstate="print"/>
            <a:stretch>
              <a:fillRect/>
            </a:stretch>
          </a:blipFill>
        </p:spPr>
        <p:txBody>
          <a:bodyPr wrap="square" lIns="0" tIns="0" rIns="0" bIns="0" rtlCol="0"/>
          <a:lstStyle/>
          <a:p>
            <a:endParaRPr/>
          </a:p>
        </p:txBody>
      </p:sp>
      <p:sp>
        <p:nvSpPr>
          <p:cNvPr id="31" name="bk object 31"/>
          <p:cNvSpPr/>
          <p:nvPr/>
        </p:nvSpPr>
        <p:spPr>
          <a:xfrm>
            <a:off x="2918460" y="1908048"/>
            <a:ext cx="1901952" cy="1121664"/>
          </a:xfrm>
          <a:prstGeom prst="rect">
            <a:avLst/>
          </a:prstGeom>
          <a:blipFill>
            <a:blip r:embed="rId14" cstate="print"/>
            <a:stretch>
              <a:fillRect/>
            </a:stretch>
          </a:blipFill>
        </p:spPr>
        <p:txBody>
          <a:bodyPr wrap="square" lIns="0" tIns="0" rIns="0" bIns="0" rtlCol="0"/>
          <a:lstStyle/>
          <a:p>
            <a:endParaRPr/>
          </a:p>
        </p:txBody>
      </p:sp>
      <p:sp>
        <p:nvSpPr>
          <p:cNvPr id="32" name="bk object 32"/>
          <p:cNvSpPr/>
          <p:nvPr/>
        </p:nvSpPr>
        <p:spPr>
          <a:xfrm>
            <a:off x="4155947" y="1908048"/>
            <a:ext cx="946403" cy="1121664"/>
          </a:xfrm>
          <a:prstGeom prst="rect">
            <a:avLst/>
          </a:prstGeom>
          <a:blipFill>
            <a:blip r:embed="rId12" cstate="print"/>
            <a:stretch>
              <a:fillRect/>
            </a:stretch>
          </a:blipFill>
        </p:spPr>
        <p:txBody>
          <a:bodyPr wrap="square" lIns="0" tIns="0" rIns="0" bIns="0" rtlCol="0"/>
          <a:lstStyle/>
          <a:p>
            <a:endParaRPr/>
          </a:p>
        </p:txBody>
      </p:sp>
      <p:sp>
        <p:nvSpPr>
          <p:cNvPr id="33" name="bk object 33"/>
          <p:cNvSpPr/>
          <p:nvPr/>
        </p:nvSpPr>
        <p:spPr>
          <a:xfrm>
            <a:off x="4437888" y="1908048"/>
            <a:ext cx="973836" cy="1121664"/>
          </a:xfrm>
          <a:prstGeom prst="rect">
            <a:avLst/>
          </a:prstGeom>
          <a:blipFill>
            <a:blip r:embed="rId15" cstate="print"/>
            <a:stretch>
              <a:fillRect/>
            </a:stretch>
          </a:blipFill>
        </p:spPr>
        <p:txBody>
          <a:bodyPr wrap="square" lIns="0" tIns="0" rIns="0" bIns="0" rtlCol="0"/>
          <a:lstStyle/>
          <a:p>
            <a:endParaRPr/>
          </a:p>
        </p:txBody>
      </p:sp>
      <p:sp>
        <p:nvSpPr>
          <p:cNvPr id="34" name="bk object 34"/>
          <p:cNvSpPr/>
          <p:nvPr/>
        </p:nvSpPr>
        <p:spPr>
          <a:xfrm>
            <a:off x="4747259" y="1908048"/>
            <a:ext cx="946403" cy="1121664"/>
          </a:xfrm>
          <a:prstGeom prst="rect">
            <a:avLst/>
          </a:prstGeom>
          <a:blipFill>
            <a:blip r:embed="rId12" cstate="print"/>
            <a:stretch>
              <a:fillRect/>
            </a:stretch>
          </a:blipFill>
        </p:spPr>
        <p:txBody>
          <a:bodyPr wrap="square" lIns="0" tIns="0" rIns="0" bIns="0" rtlCol="0"/>
          <a:lstStyle/>
          <a:p>
            <a:endParaRPr/>
          </a:p>
        </p:txBody>
      </p:sp>
      <p:sp>
        <p:nvSpPr>
          <p:cNvPr id="35" name="bk object 35"/>
          <p:cNvSpPr/>
          <p:nvPr/>
        </p:nvSpPr>
        <p:spPr>
          <a:xfrm>
            <a:off x="5029200" y="1908048"/>
            <a:ext cx="1088136" cy="1121664"/>
          </a:xfrm>
          <a:prstGeom prst="rect">
            <a:avLst/>
          </a:prstGeom>
          <a:blipFill>
            <a:blip r:embed="rId16" cstate="print"/>
            <a:stretch>
              <a:fillRect/>
            </a:stretch>
          </a:blipFill>
        </p:spPr>
        <p:txBody>
          <a:bodyPr wrap="square" lIns="0" tIns="0" rIns="0" bIns="0" rtlCol="0"/>
          <a:lstStyle/>
          <a:p>
            <a:endParaRPr/>
          </a:p>
        </p:txBody>
      </p:sp>
      <p:sp>
        <p:nvSpPr>
          <p:cNvPr id="36" name="bk object 36"/>
          <p:cNvSpPr/>
          <p:nvPr/>
        </p:nvSpPr>
        <p:spPr>
          <a:xfrm>
            <a:off x="5452871" y="1908048"/>
            <a:ext cx="944879" cy="1121664"/>
          </a:xfrm>
          <a:prstGeom prst="rect">
            <a:avLst/>
          </a:prstGeom>
          <a:blipFill>
            <a:blip r:embed="rId17" cstate="print"/>
            <a:stretch>
              <a:fillRect/>
            </a:stretch>
          </a:blipFill>
        </p:spPr>
        <p:txBody>
          <a:bodyPr wrap="square" lIns="0" tIns="0" rIns="0" bIns="0" rtlCol="0"/>
          <a:lstStyle/>
          <a:p>
            <a:endParaRPr/>
          </a:p>
        </p:txBody>
      </p:sp>
      <p:sp>
        <p:nvSpPr>
          <p:cNvPr id="37" name="bk object 37"/>
          <p:cNvSpPr/>
          <p:nvPr/>
        </p:nvSpPr>
        <p:spPr>
          <a:xfrm>
            <a:off x="5733288" y="1908048"/>
            <a:ext cx="1171956" cy="1121664"/>
          </a:xfrm>
          <a:prstGeom prst="rect">
            <a:avLst/>
          </a:prstGeom>
          <a:blipFill>
            <a:blip r:embed="rId18" cstate="print"/>
            <a:stretch>
              <a:fillRect/>
            </a:stretch>
          </a:blipFill>
        </p:spPr>
        <p:txBody>
          <a:bodyPr wrap="square" lIns="0" tIns="0" rIns="0" bIns="0" rtlCol="0"/>
          <a:lstStyle/>
          <a:p>
            <a:endParaRPr/>
          </a:p>
        </p:txBody>
      </p:sp>
      <p:sp>
        <p:nvSpPr>
          <p:cNvPr id="38" name="bk object 38"/>
          <p:cNvSpPr/>
          <p:nvPr/>
        </p:nvSpPr>
        <p:spPr>
          <a:xfrm>
            <a:off x="6240779" y="1908048"/>
            <a:ext cx="1114044" cy="1121664"/>
          </a:xfrm>
          <a:prstGeom prst="rect">
            <a:avLst/>
          </a:prstGeom>
          <a:blipFill>
            <a:blip r:embed="rId19" cstate="print"/>
            <a:stretch>
              <a:fillRect/>
            </a:stretch>
          </a:blipFill>
        </p:spPr>
        <p:txBody>
          <a:bodyPr wrap="square" lIns="0" tIns="0" rIns="0" bIns="0" rtlCol="0"/>
          <a:lstStyle/>
          <a:p>
            <a:endParaRPr/>
          </a:p>
        </p:txBody>
      </p:sp>
      <p:sp>
        <p:nvSpPr>
          <p:cNvPr id="39" name="bk object 39"/>
          <p:cNvSpPr/>
          <p:nvPr/>
        </p:nvSpPr>
        <p:spPr>
          <a:xfrm>
            <a:off x="6690359" y="1908048"/>
            <a:ext cx="806196" cy="1121664"/>
          </a:xfrm>
          <a:prstGeom prst="rect">
            <a:avLst/>
          </a:prstGeom>
          <a:blipFill>
            <a:blip r:embed="rId10" cstate="print"/>
            <a:stretch>
              <a:fillRect/>
            </a:stretch>
          </a:blipFill>
        </p:spPr>
        <p:txBody>
          <a:bodyPr wrap="square" lIns="0" tIns="0" rIns="0" bIns="0" rtlCol="0"/>
          <a:lstStyle/>
          <a:p>
            <a:endParaRPr/>
          </a:p>
        </p:txBody>
      </p:sp>
      <p:sp>
        <p:nvSpPr>
          <p:cNvPr id="40" name="bk object 40"/>
          <p:cNvSpPr/>
          <p:nvPr/>
        </p:nvSpPr>
        <p:spPr>
          <a:xfrm>
            <a:off x="3151632" y="2770632"/>
            <a:ext cx="810768" cy="679703"/>
          </a:xfrm>
          <a:prstGeom prst="rect">
            <a:avLst/>
          </a:prstGeom>
          <a:blipFill>
            <a:blip r:embed="rId20" cstate="print"/>
            <a:stretch>
              <a:fillRect/>
            </a:stretch>
          </a:blipFill>
        </p:spPr>
        <p:txBody>
          <a:bodyPr wrap="square" lIns="0" tIns="0" rIns="0" bIns="0" rtlCol="0"/>
          <a:lstStyle/>
          <a:p>
            <a:endParaRPr/>
          </a:p>
        </p:txBody>
      </p:sp>
      <p:sp>
        <p:nvSpPr>
          <p:cNvPr id="41" name="bk object 41"/>
          <p:cNvSpPr/>
          <p:nvPr/>
        </p:nvSpPr>
        <p:spPr>
          <a:xfrm>
            <a:off x="3557015" y="2770632"/>
            <a:ext cx="760476" cy="679703"/>
          </a:xfrm>
          <a:prstGeom prst="rect">
            <a:avLst/>
          </a:prstGeom>
          <a:blipFill>
            <a:blip r:embed="rId21" cstate="print"/>
            <a:stretch>
              <a:fillRect/>
            </a:stretch>
          </a:blipFill>
        </p:spPr>
        <p:txBody>
          <a:bodyPr wrap="square" lIns="0" tIns="0" rIns="0" bIns="0" rtlCol="0"/>
          <a:lstStyle/>
          <a:p>
            <a:endParaRPr/>
          </a:p>
        </p:txBody>
      </p:sp>
      <p:sp>
        <p:nvSpPr>
          <p:cNvPr id="42" name="bk object 42"/>
          <p:cNvSpPr/>
          <p:nvPr/>
        </p:nvSpPr>
        <p:spPr>
          <a:xfrm>
            <a:off x="3912108" y="2770632"/>
            <a:ext cx="676656" cy="679703"/>
          </a:xfrm>
          <a:prstGeom prst="rect">
            <a:avLst/>
          </a:prstGeom>
          <a:blipFill>
            <a:blip r:embed="rId22" cstate="print"/>
            <a:stretch>
              <a:fillRect/>
            </a:stretch>
          </a:blipFill>
        </p:spPr>
        <p:txBody>
          <a:bodyPr wrap="square" lIns="0" tIns="0" rIns="0" bIns="0" rtlCol="0"/>
          <a:lstStyle/>
          <a:p>
            <a:endParaRPr/>
          </a:p>
        </p:txBody>
      </p:sp>
      <p:sp>
        <p:nvSpPr>
          <p:cNvPr id="43" name="bk object 43"/>
          <p:cNvSpPr/>
          <p:nvPr/>
        </p:nvSpPr>
        <p:spPr>
          <a:xfrm>
            <a:off x="4183379" y="2770632"/>
            <a:ext cx="507491" cy="679703"/>
          </a:xfrm>
          <a:prstGeom prst="rect">
            <a:avLst/>
          </a:prstGeom>
          <a:blipFill>
            <a:blip r:embed="rId23" cstate="print"/>
            <a:stretch>
              <a:fillRect/>
            </a:stretch>
          </a:blipFill>
        </p:spPr>
        <p:txBody>
          <a:bodyPr wrap="square" lIns="0" tIns="0" rIns="0" bIns="0" rtlCol="0"/>
          <a:lstStyle/>
          <a:p>
            <a:endParaRPr/>
          </a:p>
        </p:txBody>
      </p:sp>
      <p:sp>
        <p:nvSpPr>
          <p:cNvPr id="44" name="bk object 44"/>
          <p:cNvSpPr/>
          <p:nvPr/>
        </p:nvSpPr>
        <p:spPr>
          <a:xfrm>
            <a:off x="4285488" y="2770632"/>
            <a:ext cx="710184" cy="679703"/>
          </a:xfrm>
          <a:prstGeom prst="rect">
            <a:avLst/>
          </a:prstGeom>
          <a:blipFill>
            <a:blip r:embed="rId24" cstate="print"/>
            <a:stretch>
              <a:fillRect/>
            </a:stretch>
          </a:blipFill>
        </p:spPr>
        <p:txBody>
          <a:bodyPr wrap="square" lIns="0" tIns="0" rIns="0" bIns="0" rtlCol="0"/>
          <a:lstStyle/>
          <a:p>
            <a:endParaRPr/>
          </a:p>
        </p:txBody>
      </p:sp>
      <p:sp>
        <p:nvSpPr>
          <p:cNvPr id="45" name="bk object 45"/>
          <p:cNvSpPr/>
          <p:nvPr/>
        </p:nvSpPr>
        <p:spPr>
          <a:xfrm>
            <a:off x="4590288" y="2770632"/>
            <a:ext cx="675132" cy="679703"/>
          </a:xfrm>
          <a:prstGeom prst="rect">
            <a:avLst/>
          </a:prstGeom>
          <a:blipFill>
            <a:blip r:embed="rId25" cstate="print"/>
            <a:stretch>
              <a:fillRect/>
            </a:stretch>
          </a:blipFill>
        </p:spPr>
        <p:txBody>
          <a:bodyPr wrap="square" lIns="0" tIns="0" rIns="0" bIns="0" rtlCol="0"/>
          <a:lstStyle/>
          <a:p>
            <a:endParaRPr/>
          </a:p>
        </p:txBody>
      </p:sp>
      <p:sp>
        <p:nvSpPr>
          <p:cNvPr id="46" name="bk object 46"/>
          <p:cNvSpPr/>
          <p:nvPr/>
        </p:nvSpPr>
        <p:spPr>
          <a:xfrm>
            <a:off x="4860035" y="2770632"/>
            <a:ext cx="574548" cy="679703"/>
          </a:xfrm>
          <a:prstGeom prst="rect">
            <a:avLst/>
          </a:prstGeom>
          <a:blipFill>
            <a:blip r:embed="rId26" cstate="print"/>
            <a:stretch>
              <a:fillRect/>
            </a:stretch>
          </a:blipFill>
        </p:spPr>
        <p:txBody>
          <a:bodyPr wrap="square" lIns="0" tIns="0" rIns="0" bIns="0" rtlCol="0"/>
          <a:lstStyle/>
          <a:p>
            <a:endParaRPr/>
          </a:p>
        </p:txBody>
      </p:sp>
      <p:sp>
        <p:nvSpPr>
          <p:cNvPr id="47" name="bk object 47"/>
          <p:cNvSpPr/>
          <p:nvPr/>
        </p:nvSpPr>
        <p:spPr>
          <a:xfrm>
            <a:off x="5029200" y="2770632"/>
            <a:ext cx="507491" cy="679703"/>
          </a:xfrm>
          <a:prstGeom prst="rect">
            <a:avLst/>
          </a:prstGeom>
          <a:blipFill>
            <a:blip r:embed="rId27" cstate="print"/>
            <a:stretch>
              <a:fillRect/>
            </a:stretch>
          </a:blipFill>
        </p:spPr>
        <p:txBody>
          <a:bodyPr wrap="square" lIns="0" tIns="0" rIns="0" bIns="0" rtlCol="0"/>
          <a:lstStyle/>
          <a:p>
            <a:endParaRPr/>
          </a:p>
        </p:txBody>
      </p:sp>
      <p:sp>
        <p:nvSpPr>
          <p:cNvPr id="48" name="bk object 48"/>
          <p:cNvSpPr/>
          <p:nvPr/>
        </p:nvSpPr>
        <p:spPr>
          <a:xfrm>
            <a:off x="5131308" y="2770632"/>
            <a:ext cx="658367" cy="679703"/>
          </a:xfrm>
          <a:prstGeom prst="rect">
            <a:avLst/>
          </a:prstGeom>
          <a:blipFill>
            <a:blip r:embed="rId28" cstate="print"/>
            <a:stretch>
              <a:fillRect/>
            </a:stretch>
          </a:blipFill>
        </p:spPr>
        <p:txBody>
          <a:bodyPr wrap="square" lIns="0" tIns="0" rIns="0" bIns="0" rtlCol="0"/>
          <a:lstStyle/>
          <a:p>
            <a:endParaRPr/>
          </a:p>
        </p:txBody>
      </p:sp>
      <p:sp>
        <p:nvSpPr>
          <p:cNvPr id="49" name="bk object 49"/>
          <p:cNvSpPr/>
          <p:nvPr/>
        </p:nvSpPr>
        <p:spPr>
          <a:xfrm>
            <a:off x="5384291" y="2770632"/>
            <a:ext cx="574548" cy="679703"/>
          </a:xfrm>
          <a:prstGeom prst="rect">
            <a:avLst/>
          </a:prstGeom>
          <a:blipFill>
            <a:blip r:embed="rId26" cstate="print"/>
            <a:stretch>
              <a:fillRect/>
            </a:stretch>
          </a:blipFill>
        </p:spPr>
        <p:txBody>
          <a:bodyPr wrap="square" lIns="0" tIns="0" rIns="0" bIns="0" rtlCol="0"/>
          <a:lstStyle/>
          <a:p>
            <a:endParaRPr/>
          </a:p>
        </p:txBody>
      </p:sp>
      <p:sp>
        <p:nvSpPr>
          <p:cNvPr id="50" name="bk object 50"/>
          <p:cNvSpPr/>
          <p:nvPr/>
        </p:nvSpPr>
        <p:spPr>
          <a:xfrm>
            <a:off x="5553455" y="2770632"/>
            <a:ext cx="490727" cy="679703"/>
          </a:xfrm>
          <a:prstGeom prst="rect">
            <a:avLst/>
          </a:prstGeom>
          <a:blipFill>
            <a:blip r:embed="rId29" cstate="print"/>
            <a:stretch>
              <a:fillRect/>
            </a:stretch>
          </a:blipFill>
        </p:spPr>
        <p:txBody>
          <a:bodyPr wrap="square" lIns="0" tIns="0" rIns="0" bIns="0" rtlCol="0"/>
          <a:lstStyle/>
          <a:p>
            <a:endParaRPr/>
          </a:p>
        </p:txBody>
      </p:sp>
      <p:sp>
        <p:nvSpPr>
          <p:cNvPr id="51" name="bk object 51"/>
          <p:cNvSpPr/>
          <p:nvPr/>
        </p:nvSpPr>
        <p:spPr>
          <a:xfrm>
            <a:off x="1303019" y="3285744"/>
            <a:ext cx="1860804" cy="679703"/>
          </a:xfrm>
          <a:prstGeom prst="rect">
            <a:avLst/>
          </a:prstGeom>
          <a:blipFill>
            <a:blip r:embed="rId30" cstate="print"/>
            <a:stretch>
              <a:fillRect/>
            </a:stretch>
          </a:blipFill>
        </p:spPr>
        <p:txBody>
          <a:bodyPr wrap="square" lIns="0" tIns="0" rIns="0" bIns="0" rtlCol="0"/>
          <a:lstStyle/>
          <a:p>
            <a:endParaRPr/>
          </a:p>
        </p:txBody>
      </p:sp>
      <p:sp>
        <p:nvSpPr>
          <p:cNvPr id="52" name="bk object 52"/>
          <p:cNvSpPr/>
          <p:nvPr/>
        </p:nvSpPr>
        <p:spPr>
          <a:xfrm>
            <a:off x="2758439" y="3285744"/>
            <a:ext cx="911351" cy="679703"/>
          </a:xfrm>
          <a:prstGeom prst="rect">
            <a:avLst/>
          </a:prstGeom>
          <a:blipFill>
            <a:blip r:embed="rId31" cstate="print"/>
            <a:stretch>
              <a:fillRect/>
            </a:stretch>
          </a:blipFill>
        </p:spPr>
        <p:txBody>
          <a:bodyPr wrap="square" lIns="0" tIns="0" rIns="0" bIns="0" rtlCol="0"/>
          <a:lstStyle/>
          <a:p>
            <a:endParaRPr/>
          </a:p>
        </p:txBody>
      </p:sp>
      <p:sp>
        <p:nvSpPr>
          <p:cNvPr id="53" name="bk object 53"/>
          <p:cNvSpPr/>
          <p:nvPr/>
        </p:nvSpPr>
        <p:spPr>
          <a:xfrm>
            <a:off x="3264408" y="3285744"/>
            <a:ext cx="1522476" cy="679703"/>
          </a:xfrm>
          <a:prstGeom prst="rect">
            <a:avLst/>
          </a:prstGeom>
          <a:blipFill>
            <a:blip r:embed="rId32" cstate="print"/>
            <a:stretch>
              <a:fillRect/>
            </a:stretch>
          </a:blipFill>
        </p:spPr>
        <p:txBody>
          <a:bodyPr wrap="square" lIns="0" tIns="0" rIns="0" bIns="0" rtlCol="0"/>
          <a:lstStyle/>
          <a:p>
            <a:endParaRPr/>
          </a:p>
        </p:txBody>
      </p:sp>
      <p:sp>
        <p:nvSpPr>
          <p:cNvPr id="54" name="bk object 54"/>
          <p:cNvSpPr/>
          <p:nvPr/>
        </p:nvSpPr>
        <p:spPr>
          <a:xfrm>
            <a:off x="4381500" y="3285744"/>
            <a:ext cx="507491" cy="679703"/>
          </a:xfrm>
          <a:prstGeom prst="rect">
            <a:avLst/>
          </a:prstGeom>
          <a:blipFill>
            <a:blip r:embed="rId27" cstate="print"/>
            <a:stretch>
              <a:fillRect/>
            </a:stretch>
          </a:blipFill>
        </p:spPr>
        <p:txBody>
          <a:bodyPr wrap="square" lIns="0" tIns="0" rIns="0" bIns="0" rtlCol="0"/>
          <a:lstStyle/>
          <a:p>
            <a:endParaRPr/>
          </a:p>
        </p:txBody>
      </p:sp>
      <p:sp>
        <p:nvSpPr>
          <p:cNvPr id="55" name="bk object 55"/>
          <p:cNvSpPr/>
          <p:nvPr/>
        </p:nvSpPr>
        <p:spPr>
          <a:xfrm>
            <a:off x="4483608" y="3285744"/>
            <a:ext cx="573024" cy="679703"/>
          </a:xfrm>
          <a:prstGeom prst="rect">
            <a:avLst/>
          </a:prstGeom>
          <a:blipFill>
            <a:blip r:embed="rId33" cstate="print"/>
            <a:stretch>
              <a:fillRect/>
            </a:stretch>
          </a:blipFill>
        </p:spPr>
        <p:txBody>
          <a:bodyPr wrap="square" lIns="0" tIns="0" rIns="0" bIns="0" rtlCol="0"/>
          <a:lstStyle/>
          <a:p>
            <a:endParaRPr/>
          </a:p>
        </p:txBody>
      </p:sp>
      <p:sp>
        <p:nvSpPr>
          <p:cNvPr id="56" name="bk object 56"/>
          <p:cNvSpPr/>
          <p:nvPr/>
        </p:nvSpPr>
        <p:spPr>
          <a:xfrm>
            <a:off x="4651247" y="3285744"/>
            <a:ext cx="1031748" cy="679703"/>
          </a:xfrm>
          <a:prstGeom prst="rect">
            <a:avLst/>
          </a:prstGeom>
          <a:blipFill>
            <a:blip r:embed="rId34" cstate="print"/>
            <a:stretch>
              <a:fillRect/>
            </a:stretch>
          </a:blipFill>
        </p:spPr>
        <p:txBody>
          <a:bodyPr wrap="square" lIns="0" tIns="0" rIns="0" bIns="0" rtlCol="0"/>
          <a:lstStyle/>
          <a:p>
            <a:endParaRPr/>
          </a:p>
        </p:txBody>
      </p:sp>
      <p:sp>
        <p:nvSpPr>
          <p:cNvPr id="57" name="bk object 57"/>
          <p:cNvSpPr/>
          <p:nvPr/>
        </p:nvSpPr>
        <p:spPr>
          <a:xfrm>
            <a:off x="5277611" y="3285744"/>
            <a:ext cx="672084" cy="679703"/>
          </a:xfrm>
          <a:prstGeom prst="rect">
            <a:avLst/>
          </a:prstGeom>
          <a:blipFill>
            <a:blip r:embed="rId35" cstate="print"/>
            <a:stretch>
              <a:fillRect/>
            </a:stretch>
          </a:blipFill>
        </p:spPr>
        <p:txBody>
          <a:bodyPr wrap="square" lIns="0" tIns="0" rIns="0" bIns="0" rtlCol="0"/>
          <a:lstStyle/>
          <a:p>
            <a:endParaRPr/>
          </a:p>
        </p:txBody>
      </p:sp>
      <p:sp>
        <p:nvSpPr>
          <p:cNvPr id="58" name="bk object 58"/>
          <p:cNvSpPr/>
          <p:nvPr/>
        </p:nvSpPr>
        <p:spPr>
          <a:xfrm>
            <a:off x="5544311" y="3285744"/>
            <a:ext cx="591312" cy="679703"/>
          </a:xfrm>
          <a:prstGeom prst="rect">
            <a:avLst/>
          </a:prstGeom>
          <a:blipFill>
            <a:blip r:embed="rId36" cstate="print"/>
            <a:stretch>
              <a:fillRect/>
            </a:stretch>
          </a:blipFill>
        </p:spPr>
        <p:txBody>
          <a:bodyPr wrap="square" lIns="0" tIns="0" rIns="0" bIns="0" rtlCol="0"/>
          <a:lstStyle/>
          <a:p>
            <a:endParaRPr/>
          </a:p>
        </p:txBody>
      </p:sp>
      <p:sp>
        <p:nvSpPr>
          <p:cNvPr id="59" name="bk object 59"/>
          <p:cNvSpPr/>
          <p:nvPr/>
        </p:nvSpPr>
        <p:spPr>
          <a:xfrm>
            <a:off x="5730240" y="3285744"/>
            <a:ext cx="658367" cy="679703"/>
          </a:xfrm>
          <a:prstGeom prst="rect">
            <a:avLst/>
          </a:prstGeom>
          <a:blipFill>
            <a:blip r:embed="rId37" cstate="print"/>
            <a:stretch>
              <a:fillRect/>
            </a:stretch>
          </a:blipFill>
        </p:spPr>
        <p:txBody>
          <a:bodyPr wrap="square" lIns="0" tIns="0" rIns="0" bIns="0" rtlCol="0"/>
          <a:lstStyle/>
          <a:p>
            <a:endParaRPr/>
          </a:p>
        </p:txBody>
      </p:sp>
      <p:sp>
        <p:nvSpPr>
          <p:cNvPr id="60" name="bk object 60"/>
          <p:cNvSpPr/>
          <p:nvPr/>
        </p:nvSpPr>
        <p:spPr>
          <a:xfrm>
            <a:off x="5983223" y="3285744"/>
            <a:ext cx="574548" cy="679703"/>
          </a:xfrm>
          <a:prstGeom prst="rect">
            <a:avLst/>
          </a:prstGeom>
          <a:blipFill>
            <a:blip r:embed="rId26" cstate="print"/>
            <a:stretch>
              <a:fillRect/>
            </a:stretch>
          </a:blipFill>
        </p:spPr>
        <p:txBody>
          <a:bodyPr wrap="square" lIns="0" tIns="0" rIns="0" bIns="0" rtlCol="0"/>
          <a:lstStyle/>
          <a:p>
            <a:endParaRPr/>
          </a:p>
        </p:txBody>
      </p:sp>
      <p:sp>
        <p:nvSpPr>
          <p:cNvPr id="61" name="bk object 61"/>
          <p:cNvSpPr/>
          <p:nvPr/>
        </p:nvSpPr>
        <p:spPr>
          <a:xfrm>
            <a:off x="6152388" y="3285744"/>
            <a:ext cx="573023" cy="679703"/>
          </a:xfrm>
          <a:prstGeom prst="rect">
            <a:avLst/>
          </a:prstGeom>
          <a:blipFill>
            <a:blip r:embed="rId38" cstate="print"/>
            <a:stretch>
              <a:fillRect/>
            </a:stretch>
          </a:blipFill>
        </p:spPr>
        <p:txBody>
          <a:bodyPr wrap="square" lIns="0" tIns="0" rIns="0" bIns="0" rtlCol="0"/>
          <a:lstStyle/>
          <a:p>
            <a:endParaRPr/>
          </a:p>
        </p:txBody>
      </p:sp>
      <p:sp>
        <p:nvSpPr>
          <p:cNvPr id="62" name="bk object 62"/>
          <p:cNvSpPr/>
          <p:nvPr/>
        </p:nvSpPr>
        <p:spPr>
          <a:xfrm>
            <a:off x="6320028" y="3285744"/>
            <a:ext cx="1319783" cy="679703"/>
          </a:xfrm>
          <a:prstGeom prst="rect">
            <a:avLst/>
          </a:prstGeom>
          <a:blipFill>
            <a:blip r:embed="rId39" cstate="print"/>
            <a:stretch>
              <a:fillRect/>
            </a:stretch>
          </a:blipFill>
        </p:spPr>
        <p:txBody>
          <a:bodyPr wrap="square" lIns="0" tIns="0" rIns="0" bIns="0" rtlCol="0"/>
          <a:lstStyle/>
          <a:p>
            <a:endParaRPr/>
          </a:p>
        </p:txBody>
      </p:sp>
      <p:sp>
        <p:nvSpPr>
          <p:cNvPr id="63" name="bk object 63"/>
          <p:cNvSpPr/>
          <p:nvPr/>
        </p:nvSpPr>
        <p:spPr>
          <a:xfrm>
            <a:off x="7234428" y="3285744"/>
            <a:ext cx="574548" cy="679703"/>
          </a:xfrm>
          <a:prstGeom prst="rect">
            <a:avLst/>
          </a:prstGeom>
          <a:blipFill>
            <a:blip r:embed="rId40" cstate="print"/>
            <a:stretch>
              <a:fillRect/>
            </a:stretch>
          </a:blipFill>
        </p:spPr>
        <p:txBody>
          <a:bodyPr wrap="square" lIns="0" tIns="0" rIns="0" bIns="0" rtlCol="0"/>
          <a:lstStyle/>
          <a:p>
            <a:endParaRPr/>
          </a:p>
        </p:txBody>
      </p:sp>
      <p:sp>
        <p:nvSpPr>
          <p:cNvPr id="64" name="bk object 64"/>
          <p:cNvSpPr/>
          <p:nvPr/>
        </p:nvSpPr>
        <p:spPr>
          <a:xfrm>
            <a:off x="7403592" y="3285744"/>
            <a:ext cx="490727" cy="679703"/>
          </a:xfrm>
          <a:prstGeom prst="rect">
            <a:avLst/>
          </a:prstGeom>
          <a:blipFill>
            <a:blip r:embed="rId29" cstate="print"/>
            <a:stretch>
              <a:fillRect/>
            </a:stretch>
          </a:blipFill>
        </p:spPr>
        <p:txBody>
          <a:bodyPr wrap="square" lIns="0" tIns="0" rIns="0" bIns="0" rtlCol="0"/>
          <a:lstStyle/>
          <a:p>
            <a:endParaRPr/>
          </a:p>
        </p:txBody>
      </p:sp>
      <p:sp>
        <p:nvSpPr>
          <p:cNvPr id="65" name="bk object 65"/>
          <p:cNvSpPr/>
          <p:nvPr/>
        </p:nvSpPr>
        <p:spPr>
          <a:xfrm>
            <a:off x="4227576" y="3790188"/>
            <a:ext cx="813815" cy="1121664"/>
          </a:xfrm>
          <a:prstGeom prst="rect">
            <a:avLst/>
          </a:prstGeom>
          <a:blipFill>
            <a:blip r:embed="rId41"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1" i="0">
                <a:solidFill>
                  <a:srgbClr val="0D74C8"/>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2/29/2016</a:t>
            </a:fld>
            <a:endParaRPr lang="en-US"/>
          </a:p>
        </p:txBody>
      </p:sp>
      <p:sp>
        <p:nvSpPr>
          <p:cNvPr id="6" name="Holder 6"/>
          <p:cNvSpPr>
            <a:spLocks noGrp="1"/>
          </p:cNvSpPr>
          <p:nvPr>
            <p:ph type="sldNum" sz="quarter" idx="7"/>
          </p:nvPr>
        </p:nvSpPr>
        <p:spPr/>
        <p:txBody>
          <a:bodyPr lIns="0" tIns="0" rIns="0" bIns="0"/>
          <a:lstStyle>
            <a:lvl1pPr>
              <a:defRPr sz="700" b="1" i="0">
                <a:solidFill>
                  <a:schemeClr val="tx1"/>
                </a:solidFill>
                <a:latin typeface="Arial"/>
                <a:cs typeface="Arial"/>
              </a:defRPr>
            </a:lvl1pPr>
          </a:lstStyle>
          <a:p>
            <a:pPr marL="73660">
              <a:lnSpc>
                <a:spcPct val="100000"/>
              </a:lnSpc>
            </a:pPr>
            <a:fld id="{81D60167-4931-47E6-BA6A-407CBD079E47}" type="slidenum">
              <a:rPr spc="-5" dirty="0"/>
              <a:t>‹N›</a:t>
            </a:fld>
            <a:r>
              <a:rPr spc="0" dirty="0"/>
              <a:t>/</a:t>
            </a:r>
            <a:r>
              <a:rPr spc="-10" dirty="0"/>
              <a:t>2</a:t>
            </a:r>
            <a:r>
              <a:rPr spc="-5" dirty="0"/>
              <a:t>3</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D74C8"/>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2/29/2016</a:t>
            </a:fld>
            <a:endParaRPr lang="en-US"/>
          </a:p>
        </p:txBody>
      </p:sp>
      <p:sp>
        <p:nvSpPr>
          <p:cNvPr id="7" name="Holder 7"/>
          <p:cNvSpPr>
            <a:spLocks noGrp="1"/>
          </p:cNvSpPr>
          <p:nvPr>
            <p:ph type="sldNum" sz="quarter" idx="7"/>
          </p:nvPr>
        </p:nvSpPr>
        <p:spPr/>
        <p:txBody>
          <a:bodyPr lIns="0" tIns="0" rIns="0" bIns="0"/>
          <a:lstStyle>
            <a:lvl1pPr>
              <a:defRPr sz="700" b="1" i="0">
                <a:solidFill>
                  <a:schemeClr val="tx1"/>
                </a:solidFill>
                <a:latin typeface="Arial"/>
                <a:cs typeface="Arial"/>
              </a:defRPr>
            </a:lvl1pPr>
          </a:lstStyle>
          <a:p>
            <a:pPr marL="73660">
              <a:lnSpc>
                <a:spcPct val="100000"/>
              </a:lnSpc>
            </a:pPr>
            <a:fld id="{81D60167-4931-47E6-BA6A-407CBD079E47}" type="slidenum">
              <a:rPr spc="-5" dirty="0"/>
              <a:t>‹N›</a:t>
            </a:fld>
            <a:r>
              <a:rPr spc="0" dirty="0"/>
              <a:t>/</a:t>
            </a:r>
            <a:r>
              <a:rPr spc="-10" dirty="0"/>
              <a:t>2</a:t>
            </a:r>
            <a:r>
              <a:rPr spc="-5" dirty="0"/>
              <a:t>3</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D74C8"/>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2/29/2016</a:t>
            </a:fld>
            <a:endParaRPr lang="en-US"/>
          </a:p>
        </p:txBody>
      </p:sp>
      <p:sp>
        <p:nvSpPr>
          <p:cNvPr id="5" name="Holder 5"/>
          <p:cNvSpPr>
            <a:spLocks noGrp="1"/>
          </p:cNvSpPr>
          <p:nvPr>
            <p:ph type="sldNum" sz="quarter" idx="7"/>
          </p:nvPr>
        </p:nvSpPr>
        <p:spPr/>
        <p:txBody>
          <a:bodyPr lIns="0" tIns="0" rIns="0" bIns="0"/>
          <a:lstStyle>
            <a:lvl1pPr>
              <a:defRPr sz="700" b="1" i="0">
                <a:solidFill>
                  <a:schemeClr val="tx1"/>
                </a:solidFill>
                <a:latin typeface="Arial"/>
                <a:cs typeface="Arial"/>
              </a:defRPr>
            </a:lvl1pPr>
          </a:lstStyle>
          <a:p>
            <a:pPr marL="73660">
              <a:lnSpc>
                <a:spcPct val="100000"/>
              </a:lnSpc>
            </a:pPr>
            <a:fld id="{81D60167-4931-47E6-BA6A-407CBD079E47}" type="slidenum">
              <a:rPr spc="-5" dirty="0"/>
              <a:t>‹N›</a:t>
            </a:fld>
            <a:r>
              <a:rPr spc="0" dirty="0"/>
              <a:t>/</a:t>
            </a:r>
            <a:r>
              <a:rPr spc="-10" dirty="0"/>
              <a:t>2</a:t>
            </a:r>
            <a:r>
              <a:rPr spc="-5" dirty="0"/>
              <a:t>3</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2/29/2016</a:t>
            </a:fld>
            <a:endParaRPr lang="en-US"/>
          </a:p>
        </p:txBody>
      </p:sp>
      <p:sp>
        <p:nvSpPr>
          <p:cNvPr id="4" name="Holder 4"/>
          <p:cNvSpPr>
            <a:spLocks noGrp="1"/>
          </p:cNvSpPr>
          <p:nvPr>
            <p:ph type="sldNum" sz="quarter" idx="7"/>
          </p:nvPr>
        </p:nvSpPr>
        <p:spPr/>
        <p:txBody>
          <a:bodyPr lIns="0" tIns="0" rIns="0" bIns="0"/>
          <a:lstStyle>
            <a:lvl1pPr>
              <a:defRPr sz="700" b="1" i="0">
                <a:solidFill>
                  <a:schemeClr val="tx1"/>
                </a:solidFill>
                <a:latin typeface="Arial"/>
                <a:cs typeface="Arial"/>
              </a:defRPr>
            </a:lvl1pPr>
          </a:lstStyle>
          <a:p>
            <a:pPr marL="73660">
              <a:lnSpc>
                <a:spcPct val="100000"/>
              </a:lnSpc>
            </a:pPr>
            <a:fld id="{81D60167-4931-47E6-BA6A-407CBD079E47}" type="slidenum">
              <a:rPr spc="-5" dirty="0"/>
              <a:t>‹N›</a:t>
            </a:fld>
            <a:r>
              <a:rPr spc="0" dirty="0"/>
              <a:t>/</a:t>
            </a:r>
            <a:r>
              <a:rPr spc="-10" dirty="0"/>
              <a:t>2</a:t>
            </a:r>
            <a:r>
              <a:rPr spc="-5" dirty="0"/>
              <a:t>3</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411912"/>
            <a:ext cx="9144000" cy="0"/>
          </a:xfrm>
          <a:custGeom>
            <a:avLst/>
            <a:gdLst/>
            <a:ahLst/>
            <a:cxnLst/>
            <a:rect l="l" t="t" r="r" b="b"/>
            <a:pathLst>
              <a:path w="9144000">
                <a:moveTo>
                  <a:pt x="0" y="0"/>
                </a:moveTo>
                <a:lnTo>
                  <a:pt x="9143999" y="0"/>
                </a:lnTo>
              </a:path>
            </a:pathLst>
          </a:custGeom>
          <a:ln w="13970">
            <a:solidFill>
              <a:srgbClr val="0D81DF"/>
            </a:solidFill>
          </a:ln>
        </p:spPr>
        <p:txBody>
          <a:bodyPr wrap="square" lIns="0" tIns="0" rIns="0" bIns="0" rtlCol="0"/>
          <a:lstStyle/>
          <a:p>
            <a:endParaRPr/>
          </a:p>
        </p:txBody>
      </p:sp>
      <p:sp>
        <p:nvSpPr>
          <p:cNvPr id="17" name="bk object 17"/>
          <p:cNvSpPr/>
          <p:nvPr/>
        </p:nvSpPr>
        <p:spPr>
          <a:xfrm>
            <a:off x="33337" y="1987423"/>
            <a:ext cx="536575" cy="2106676"/>
          </a:xfrm>
          <a:prstGeom prst="rect">
            <a:avLst/>
          </a:prstGeom>
          <a:blipFill>
            <a:blip r:embed="rId7" cstate="print"/>
            <a:stretch>
              <a:fillRect/>
            </a:stretch>
          </a:blipFill>
        </p:spPr>
        <p:txBody>
          <a:bodyPr wrap="square" lIns="0" tIns="0" rIns="0" bIns="0" rtlCol="0"/>
          <a:lstStyle/>
          <a:p>
            <a:endParaRPr/>
          </a:p>
        </p:txBody>
      </p:sp>
      <p:sp>
        <p:nvSpPr>
          <p:cNvPr id="18" name="bk object 18"/>
          <p:cNvSpPr/>
          <p:nvPr/>
        </p:nvSpPr>
        <p:spPr>
          <a:xfrm>
            <a:off x="611505" y="0"/>
            <a:ext cx="0" cy="6858000"/>
          </a:xfrm>
          <a:custGeom>
            <a:avLst/>
            <a:gdLst/>
            <a:ahLst/>
            <a:cxnLst/>
            <a:rect l="l" t="t" r="r" b="b"/>
            <a:pathLst>
              <a:path h="6858000">
                <a:moveTo>
                  <a:pt x="0" y="0"/>
                </a:moveTo>
                <a:lnTo>
                  <a:pt x="0" y="6857998"/>
                </a:lnTo>
              </a:path>
            </a:pathLst>
          </a:custGeom>
          <a:ln w="3810">
            <a:solidFill>
              <a:srgbClr val="0D81DF"/>
            </a:solidFill>
          </a:ln>
        </p:spPr>
        <p:txBody>
          <a:bodyPr wrap="square" lIns="0" tIns="0" rIns="0" bIns="0" rtlCol="0"/>
          <a:lstStyle/>
          <a:p>
            <a:endParaRPr/>
          </a:p>
        </p:txBody>
      </p:sp>
      <p:sp>
        <p:nvSpPr>
          <p:cNvPr id="19" name="bk object 19"/>
          <p:cNvSpPr/>
          <p:nvPr/>
        </p:nvSpPr>
        <p:spPr>
          <a:xfrm>
            <a:off x="603884" y="0"/>
            <a:ext cx="0" cy="6858000"/>
          </a:xfrm>
          <a:custGeom>
            <a:avLst/>
            <a:gdLst/>
            <a:ahLst/>
            <a:cxnLst/>
            <a:rect l="l" t="t" r="r" b="b"/>
            <a:pathLst>
              <a:path h="6858000">
                <a:moveTo>
                  <a:pt x="0" y="0"/>
                </a:moveTo>
                <a:lnTo>
                  <a:pt x="0" y="6857998"/>
                </a:lnTo>
              </a:path>
            </a:pathLst>
          </a:custGeom>
          <a:ln w="8890">
            <a:solidFill>
              <a:srgbClr val="0D81DF"/>
            </a:solidFill>
          </a:ln>
        </p:spPr>
        <p:txBody>
          <a:bodyPr wrap="square" lIns="0" tIns="0" rIns="0" bIns="0" rtlCol="0"/>
          <a:lstStyle/>
          <a:p>
            <a:endParaRPr/>
          </a:p>
        </p:txBody>
      </p:sp>
      <p:sp>
        <p:nvSpPr>
          <p:cNvPr id="20" name="bk object 20"/>
          <p:cNvSpPr/>
          <p:nvPr/>
        </p:nvSpPr>
        <p:spPr>
          <a:xfrm>
            <a:off x="7794625" y="6497636"/>
            <a:ext cx="1041400" cy="258762"/>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2344673" y="1294127"/>
            <a:ext cx="4454652" cy="508000"/>
          </a:xfrm>
          <a:prstGeom prst="rect">
            <a:avLst/>
          </a:prstGeom>
        </p:spPr>
        <p:txBody>
          <a:bodyPr wrap="square" lIns="0" tIns="0" rIns="0" bIns="0">
            <a:spAutoFit/>
          </a:bodyPr>
          <a:lstStyle>
            <a:lvl1pPr>
              <a:defRPr sz="4000" b="1" i="0">
                <a:solidFill>
                  <a:srgbClr val="0D74C8"/>
                </a:solidFill>
                <a:latin typeface="Arial"/>
                <a:cs typeface="Arial"/>
              </a:defRPr>
            </a:lvl1pPr>
          </a:lstStyle>
          <a:p>
            <a:endParaRPr/>
          </a:p>
        </p:txBody>
      </p:sp>
      <p:sp>
        <p:nvSpPr>
          <p:cNvPr id="3" name="Holder 3"/>
          <p:cNvSpPr>
            <a:spLocks noGrp="1"/>
          </p:cNvSpPr>
          <p:nvPr>
            <p:ph type="body" idx="1"/>
          </p:nvPr>
        </p:nvSpPr>
        <p:spPr>
          <a:xfrm>
            <a:off x="1480185" y="2153917"/>
            <a:ext cx="6183629" cy="158686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2/29/2016</a:t>
            </a:fld>
            <a:endParaRPr lang="en-US"/>
          </a:p>
        </p:txBody>
      </p:sp>
      <p:sp>
        <p:nvSpPr>
          <p:cNvPr id="6" name="Holder 6"/>
          <p:cNvSpPr>
            <a:spLocks noGrp="1"/>
          </p:cNvSpPr>
          <p:nvPr>
            <p:ph type="sldNum" sz="quarter" idx="7"/>
          </p:nvPr>
        </p:nvSpPr>
        <p:spPr>
          <a:xfrm>
            <a:off x="323595" y="6471617"/>
            <a:ext cx="259715" cy="114300"/>
          </a:xfrm>
          <a:prstGeom prst="rect">
            <a:avLst/>
          </a:prstGeom>
        </p:spPr>
        <p:txBody>
          <a:bodyPr wrap="square" lIns="0" tIns="0" rIns="0" bIns="0">
            <a:spAutoFit/>
          </a:bodyPr>
          <a:lstStyle>
            <a:lvl1pPr>
              <a:defRPr sz="700" b="1" i="0">
                <a:solidFill>
                  <a:schemeClr val="tx1"/>
                </a:solidFill>
                <a:latin typeface="Arial"/>
                <a:cs typeface="Arial"/>
              </a:defRPr>
            </a:lvl1pPr>
          </a:lstStyle>
          <a:p>
            <a:pPr marL="73660">
              <a:lnSpc>
                <a:spcPct val="100000"/>
              </a:lnSpc>
            </a:pPr>
            <a:fld id="{81D60167-4931-47E6-BA6A-407CBD079E47}" type="slidenum">
              <a:rPr spc="-5" dirty="0"/>
              <a:t>‹N›</a:t>
            </a:fld>
            <a:r>
              <a:rPr spc="0" dirty="0"/>
              <a:t>/</a:t>
            </a:r>
            <a:r>
              <a:rPr spc="-10" dirty="0"/>
              <a:t>2</a:t>
            </a:r>
            <a:r>
              <a:rPr spc="-5" dirty="0"/>
              <a:t>3</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48.jpg"/></Relationships>
</file>

<file path=ppt/slides/_rels/slide1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jpg"/></Relationships>
</file>

<file path=ppt/slides/_rels/slide16.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59.jpg"/><Relationship Id="rId7" Type="http://schemas.openxmlformats.org/officeDocument/2006/relationships/image" Target="../media/image63.jp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62.jpg"/><Relationship Id="rId5" Type="http://schemas.openxmlformats.org/officeDocument/2006/relationships/image" Target="../media/image61.jpg"/><Relationship Id="rId10" Type="http://schemas.openxmlformats.org/officeDocument/2006/relationships/image" Target="../media/image57.png"/><Relationship Id="rId4" Type="http://schemas.openxmlformats.org/officeDocument/2006/relationships/image" Target="../media/image60.jpg"/><Relationship Id="rId9" Type="http://schemas.openxmlformats.org/officeDocument/2006/relationships/image" Target="../media/image65.jpg"/></Relationships>
</file>

<file path=ppt/slides/_rels/slide17.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69.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57.png"/><Relationship Id="rId4" Type="http://schemas.openxmlformats.org/officeDocument/2006/relationships/image" Target="../media/image71.png"/></Relationships>
</file>

<file path=ppt/slides/_rels/slide21.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45.jpg"/><Relationship Id="rId4" Type="http://schemas.openxmlformats.org/officeDocument/2006/relationships/image" Target="../media/image4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219200"/>
            <a:ext cx="7772400" cy="2954655"/>
          </a:xfrm>
        </p:spPr>
        <p:txBody>
          <a:bodyPr/>
          <a:lstStyle/>
          <a:p>
            <a:pPr algn="ctr">
              <a:lnSpc>
                <a:spcPct val="100000"/>
              </a:lnSpc>
              <a:spcBef>
                <a:spcPts val="1540"/>
              </a:spcBef>
            </a:pPr>
            <a:r>
              <a:rPr lang="en-US" spc="-20" dirty="0" smtClean="0"/>
              <a:t>Health and Safety</a:t>
            </a:r>
            <a:br>
              <a:rPr lang="en-US" spc="-20" dirty="0" smtClean="0"/>
            </a:br>
            <a:r>
              <a:rPr lang="en-US" spc="-35" dirty="0" smtClean="0"/>
              <a:t>in the Workplace</a:t>
            </a:r>
            <a:r>
              <a:rPr lang="en-US" dirty="0" smtClean="0"/>
              <a:t/>
            </a:r>
            <a:br>
              <a:rPr lang="en-US" dirty="0" smtClean="0"/>
            </a:br>
            <a:r>
              <a:rPr lang="en-US" dirty="0" smtClean="0"/>
              <a:t/>
            </a:r>
            <a:br>
              <a:rPr lang="en-US" dirty="0" smtClean="0"/>
            </a:br>
            <a:r>
              <a:rPr lang="en-US" sz="2400" spc="-5" dirty="0" smtClean="0"/>
              <a:t>Information</a:t>
            </a:r>
            <a:r>
              <a:rPr lang="en-US" sz="2400" dirty="0" smtClean="0"/>
              <a:t/>
            </a:r>
            <a:br>
              <a:rPr lang="en-US" sz="2400" dirty="0" smtClean="0"/>
            </a:br>
            <a:r>
              <a:rPr lang="en-US" sz="2400" dirty="0" smtClean="0"/>
              <a:t/>
            </a:r>
            <a:br>
              <a:rPr lang="en-US" sz="2400" dirty="0" smtClean="0"/>
            </a:br>
            <a:r>
              <a:rPr lang="en-US" sz="2400" dirty="0" smtClean="0"/>
              <a:t>Emerge</a:t>
            </a:r>
            <a:r>
              <a:rPr lang="en-US" sz="2400" spc="-10" dirty="0" smtClean="0"/>
              <a:t>ncies and conduct</a:t>
            </a:r>
            <a:endParaRPr lang="en-US" dirty="0"/>
          </a:p>
        </p:txBody>
      </p:sp>
      <p:sp>
        <p:nvSpPr>
          <p:cNvPr id="3" name="Subtitle 2"/>
          <p:cNvSpPr>
            <a:spLocks noGrp="1"/>
          </p:cNvSpPr>
          <p:nvPr>
            <p:ph type="subTitle" idx="4"/>
          </p:nvPr>
        </p:nvSpPr>
        <p:spPr>
          <a:xfrm>
            <a:off x="1371600" y="3840480"/>
            <a:ext cx="6400799" cy="1477328"/>
          </a:xfrm>
        </p:spPr>
        <p:txBody>
          <a:bodyPr/>
          <a:lstStyle/>
          <a:p>
            <a:pPr algn="ctr"/>
            <a:endParaRPr lang="en-US" sz="3200" dirty="0" smtClean="0">
              <a:latin typeface="Arial" panose="020B0604020202020204" pitchFamily="34" charset="0"/>
              <a:cs typeface="Arial" panose="020B0604020202020204" pitchFamily="34" charset="0"/>
            </a:endParaRPr>
          </a:p>
          <a:p>
            <a:pPr algn="ctr"/>
            <a:endParaRPr lang="en-US" sz="3200" dirty="0" smtClean="0">
              <a:latin typeface="Arial" panose="020B0604020202020204" pitchFamily="34" charset="0"/>
              <a:cs typeface="Arial" panose="020B0604020202020204" pitchFamily="34" charset="0"/>
            </a:endParaRPr>
          </a:p>
          <a:p>
            <a:pPr algn="ctr"/>
            <a:r>
              <a:rPr lang="en-US" sz="3200" dirty="0" smtClean="0">
                <a:latin typeface="Arial" panose="020B0604020202020204" pitchFamily="34" charset="0"/>
                <a:cs typeface="Arial" panose="020B0604020202020204" pitchFamily="34" charset="0"/>
              </a:rPr>
              <a:t>Milan, November 2015</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715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35988" y="2301532"/>
            <a:ext cx="6281420" cy="677108"/>
          </a:xfrm>
          <a:prstGeom prst="rect">
            <a:avLst/>
          </a:prstGeom>
          <a:solidFill>
            <a:srgbClr val="CCCCFF"/>
          </a:solidFill>
          <a:ln w="19810">
            <a:solidFill>
              <a:srgbClr val="3164FF"/>
            </a:solidFill>
          </a:ln>
        </p:spPr>
        <p:txBody>
          <a:bodyPr vert="horz" wrap="square" lIns="0" tIns="0" rIns="0" bIns="0" rtlCol="0">
            <a:spAutoFit/>
          </a:bodyPr>
          <a:lstStyle/>
          <a:p>
            <a:pPr marL="75565" marR="58419" algn="just">
              <a:lnSpc>
                <a:spcPct val="100000"/>
              </a:lnSpc>
            </a:pPr>
            <a:r>
              <a:rPr lang="en-US" sz="1100" spc="-5" dirty="0" smtClean="0">
                <a:latin typeface="Arial"/>
                <a:cs typeface="Arial"/>
              </a:rPr>
              <a:t>The </a:t>
            </a:r>
            <a:r>
              <a:rPr lang="en-US" sz="1100" b="1" spc="-20" dirty="0" smtClean="0">
                <a:latin typeface="Arial"/>
                <a:cs typeface="Arial"/>
              </a:rPr>
              <a:t>C</a:t>
            </a:r>
            <a:r>
              <a:rPr lang="en-US" sz="1100" b="1" spc="-15" dirty="0" smtClean="0">
                <a:latin typeface="Arial"/>
                <a:cs typeface="Arial"/>
              </a:rPr>
              <a:t>oo</a:t>
            </a:r>
            <a:r>
              <a:rPr lang="en-US" sz="1100" b="1" spc="-10" dirty="0" smtClean="0">
                <a:latin typeface="Arial"/>
                <a:cs typeface="Arial"/>
              </a:rPr>
              <a:t>r</a:t>
            </a:r>
            <a:r>
              <a:rPr lang="en-US" sz="1100" b="1" spc="-15" dirty="0" smtClean="0">
                <a:latin typeface="Arial"/>
                <a:cs typeface="Arial"/>
              </a:rPr>
              <a:t>d</a:t>
            </a:r>
            <a:r>
              <a:rPr lang="en-US" sz="1100" b="1" spc="-10" dirty="0" smtClean="0">
                <a:latin typeface="Arial"/>
                <a:cs typeface="Arial"/>
              </a:rPr>
              <a:t>i</a:t>
            </a:r>
            <a:r>
              <a:rPr lang="en-US" sz="1100" b="1" spc="-15" dirty="0" smtClean="0">
                <a:latin typeface="Arial"/>
                <a:cs typeface="Arial"/>
              </a:rPr>
              <a:t>n</a:t>
            </a:r>
            <a:r>
              <a:rPr lang="en-US" sz="1100" b="1" spc="-25" dirty="0" smtClean="0">
                <a:latin typeface="Arial"/>
                <a:cs typeface="Arial"/>
              </a:rPr>
              <a:t>a</a:t>
            </a:r>
            <a:r>
              <a:rPr lang="en-US" sz="1100" b="1" dirty="0" smtClean="0">
                <a:latin typeface="Arial"/>
                <a:cs typeface="Arial"/>
              </a:rPr>
              <a:t>t</a:t>
            </a:r>
            <a:r>
              <a:rPr lang="en-US" sz="1100" b="1" spc="-30" dirty="0" smtClean="0">
                <a:latin typeface="Arial"/>
                <a:cs typeface="Arial"/>
              </a:rPr>
              <a:t>o</a:t>
            </a:r>
            <a:r>
              <a:rPr lang="en-US" sz="1100" b="1" spc="-10" dirty="0" smtClean="0">
                <a:latin typeface="Arial"/>
                <a:cs typeface="Arial"/>
              </a:rPr>
              <a:t>r</a:t>
            </a:r>
            <a:r>
              <a:rPr lang="en-US" sz="1100" b="1" dirty="0" smtClean="0">
                <a:latin typeface="Arial"/>
                <a:cs typeface="Arial"/>
              </a:rPr>
              <a:t> of the emergency</a:t>
            </a:r>
            <a:r>
              <a:rPr lang="en-US" sz="1100" dirty="0" smtClean="0">
                <a:latin typeface="Arial"/>
                <a:cs typeface="Arial"/>
              </a:rPr>
              <a:t> activates the procedure to alert all Fire and Evacuation Representatives; personnel in charge of deactivating machinery will be alerted (</a:t>
            </a:r>
            <a:r>
              <a:rPr lang="en-US" sz="1100" spc="-15" dirty="0" smtClean="0">
                <a:latin typeface="Arial"/>
                <a:cs typeface="Arial"/>
              </a:rPr>
              <a:t>electricity</a:t>
            </a:r>
            <a:r>
              <a:rPr lang="en-US" sz="1100" dirty="0" smtClean="0">
                <a:latin typeface="Arial"/>
                <a:cs typeface="Arial"/>
              </a:rPr>
              <a:t>, g</a:t>
            </a:r>
            <a:r>
              <a:rPr lang="en-US" sz="1100" spc="-20" dirty="0" smtClean="0">
                <a:latin typeface="Arial"/>
                <a:cs typeface="Arial"/>
              </a:rPr>
              <a:t>a</a:t>
            </a:r>
            <a:r>
              <a:rPr lang="en-US" sz="1100" spc="-15" dirty="0" smtClean="0">
                <a:latin typeface="Arial"/>
                <a:cs typeface="Arial"/>
              </a:rPr>
              <a:t>s</a:t>
            </a:r>
            <a:r>
              <a:rPr lang="en-US" sz="1100" dirty="0" smtClean="0">
                <a:latin typeface="Arial"/>
                <a:cs typeface="Arial"/>
              </a:rPr>
              <a:t>,</a:t>
            </a:r>
            <a:r>
              <a:rPr lang="en-US" sz="1100" spc="-40" dirty="0" smtClean="0">
                <a:latin typeface="Arial"/>
                <a:cs typeface="Arial"/>
              </a:rPr>
              <a:t> </a:t>
            </a:r>
            <a:r>
              <a:rPr lang="en-US" sz="1100" spc="-15" dirty="0" smtClean="0">
                <a:latin typeface="Arial"/>
                <a:cs typeface="Arial"/>
              </a:rPr>
              <a:t>heating/cooling</a:t>
            </a:r>
            <a:r>
              <a:rPr lang="en-US" sz="1100" dirty="0" smtClean="0">
                <a:latin typeface="Arial"/>
                <a:cs typeface="Arial"/>
              </a:rPr>
              <a:t>)</a:t>
            </a:r>
            <a:r>
              <a:rPr lang="en-US" sz="1100" spc="-30" dirty="0" smtClean="0">
                <a:latin typeface="Arial"/>
                <a:cs typeface="Arial"/>
              </a:rPr>
              <a:t> </a:t>
            </a:r>
            <a:r>
              <a:rPr lang="en-US" sz="1100" dirty="0" smtClean="0">
                <a:latin typeface="Arial"/>
                <a:cs typeface="Arial"/>
              </a:rPr>
              <a:t>and at the same time external aid organizations are alerted</a:t>
            </a:r>
            <a:r>
              <a:rPr lang="en-US" sz="1100" spc="-20" dirty="0" smtClean="0">
                <a:latin typeface="Arial"/>
                <a:cs typeface="Arial"/>
              </a:rPr>
              <a:t> </a:t>
            </a:r>
            <a:r>
              <a:rPr lang="en-US" sz="1100" dirty="0" smtClean="0">
                <a:latin typeface="Arial"/>
                <a:cs typeface="Arial"/>
              </a:rPr>
              <a:t>(</a:t>
            </a:r>
            <a:r>
              <a:rPr lang="en-US" sz="1100" spc="-20" dirty="0" smtClean="0">
                <a:latin typeface="Arial"/>
                <a:cs typeface="Arial"/>
              </a:rPr>
              <a:t>Fire Department</a:t>
            </a:r>
            <a:r>
              <a:rPr lang="en-US" sz="1100" dirty="0" smtClean="0">
                <a:latin typeface="Arial"/>
                <a:cs typeface="Arial"/>
              </a:rPr>
              <a:t>,</a:t>
            </a:r>
            <a:r>
              <a:rPr lang="en-US" sz="1100" spc="-25" dirty="0" smtClean="0">
                <a:latin typeface="Arial"/>
                <a:cs typeface="Arial"/>
              </a:rPr>
              <a:t> </a:t>
            </a:r>
            <a:r>
              <a:rPr lang="en-US" sz="1100" spc="-15" dirty="0" smtClean="0">
                <a:latin typeface="Arial"/>
                <a:cs typeface="Arial"/>
              </a:rPr>
              <a:t>118</a:t>
            </a:r>
            <a:r>
              <a:rPr lang="en-US" sz="1100" dirty="0" smtClean="0">
                <a:latin typeface="Arial"/>
                <a:cs typeface="Arial"/>
              </a:rPr>
              <a:t>,</a:t>
            </a:r>
            <a:r>
              <a:rPr lang="en-US" sz="1100" spc="-25" dirty="0" smtClean="0">
                <a:latin typeface="Arial"/>
                <a:cs typeface="Arial"/>
              </a:rPr>
              <a:t> </a:t>
            </a:r>
            <a:r>
              <a:rPr lang="en-US" sz="1100" spc="-20" dirty="0" smtClean="0">
                <a:latin typeface="Arial"/>
                <a:cs typeface="Arial"/>
              </a:rPr>
              <a:t>P</a:t>
            </a:r>
            <a:r>
              <a:rPr lang="en-US" sz="1100" spc="-15" dirty="0" smtClean="0">
                <a:latin typeface="Arial"/>
                <a:cs typeface="Arial"/>
              </a:rPr>
              <a:t>o</a:t>
            </a:r>
            <a:r>
              <a:rPr lang="en-US" sz="1100" spc="-5" dirty="0" smtClean="0">
                <a:latin typeface="Arial"/>
                <a:cs typeface="Arial"/>
              </a:rPr>
              <a:t>li</a:t>
            </a:r>
            <a:r>
              <a:rPr lang="en-US" sz="1100" spc="-25" dirty="0" smtClean="0">
                <a:latin typeface="Arial"/>
                <a:cs typeface="Arial"/>
              </a:rPr>
              <a:t>ce</a:t>
            </a:r>
            <a:r>
              <a:rPr lang="en-US" sz="1100" dirty="0" smtClean="0">
                <a:latin typeface="Arial"/>
                <a:cs typeface="Arial"/>
              </a:rPr>
              <a:t>).</a:t>
            </a:r>
            <a:endParaRPr lang="en-US" sz="1100" dirty="0">
              <a:latin typeface="Arial"/>
              <a:cs typeface="Arial"/>
            </a:endParaRPr>
          </a:p>
        </p:txBody>
      </p:sp>
      <p:sp>
        <p:nvSpPr>
          <p:cNvPr id="3" name="object 3"/>
          <p:cNvSpPr txBox="1"/>
          <p:nvPr/>
        </p:nvSpPr>
        <p:spPr>
          <a:xfrm>
            <a:off x="2087626" y="1604441"/>
            <a:ext cx="4991735" cy="231140"/>
          </a:xfrm>
          <a:prstGeom prst="rect">
            <a:avLst/>
          </a:prstGeom>
          <a:solidFill>
            <a:srgbClr val="CCCCFF"/>
          </a:solidFill>
          <a:ln w="19810">
            <a:solidFill>
              <a:srgbClr val="3164FF"/>
            </a:solidFill>
          </a:ln>
        </p:spPr>
        <p:txBody>
          <a:bodyPr vert="horz" wrap="square" lIns="0" tIns="0" rIns="0" bIns="0" rtlCol="0">
            <a:spAutoFit/>
          </a:bodyPr>
          <a:lstStyle/>
          <a:p>
            <a:pPr marL="281305">
              <a:lnSpc>
                <a:spcPts val="1775"/>
              </a:lnSpc>
            </a:pPr>
            <a:r>
              <a:rPr lang="en-US" sz="1500" b="1" spc="-5" dirty="0" smtClean="0">
                <a:solidFill>
                  <a:srgbClr val="A4001F"/>
                </a:solidFill>
                <a:latin typeface="Arial"/>
                <a:cs typeface="Arial"/>
              </a:rPr>
              <a:t>GENERAL EVACUATION OF THE ENTIRE BUILDING</a:t>
            </a:r>
            <a:endParaRPr lang="en-US" sz="1500" b="1" spc="-5" dirty="0">
              <a:solidFill>
                <a:srgbClr val="A4001F"/>
              </a:solidFill>
              <a:latin typeface="Arial"/>
              <a:cs typeface="Arial"/>
            </a:endParaRPr>
          </a:p>
        </p:txBody>
      </p:sp>
      <p:sp>
        <p:nvSpPr>
          <p:cNvPr id="4" name="object 4"/>
          <p:cNvSpPr/>
          <p:nvPr/>
        </p:nvSpPr>
        <p:spPr>
          <a:xfrm>
            <a:off x="4533646" y="2012442"/>
            <a:ext cx="182880" cy="219075"/>
          </a:xfrm>
          <a:custGeom>
            <a:avLst/>
            <a:gdLst/>
            <a:ahLst/>
            <a:cxnLst/>
            <a:rect l="l" t="t" r="r" b="b"/>
            <a:pathLst>
              <a:path w="182879" h="219075">
                <a:moveTo>
                  <a:pt x="182499" y="164592"/>
                </a:moveTo>
                <a:lnTo>
                  <a:pt x="0" y="164592"/>
                </a:lnTo>
                <a:lnTo>
                  <a:pt x="91186" y="218567"/>
                </a:lnTo>
                <a:lnTo>
                  <a:pt x="182499" y="164592"/>
                </a:lnTo>
                <a:close/>
              </a:path>
              <a:path w="182879" h="219075">
                <a:moveTo>
                  <a:pt x="136905" y="0"/>
                </a:moveTo>
                <a:lnTo>
                  <a:pt x="45592" y="0"/>
                </a:lnTo>
                <a:lnTo>
                  <a:pt x="45592" y="164592"/>
                </a:lnTo>
                <a:lnTo>
                  <a:pt x="136905" y="164592"/>
                </a:lnTo>
                <a:lnTo>
                  <a:pt x="136905" y="0"/>
                </a:lnTo>
                <a:close/>
              </a:path>
            </a:pathLst>
          </a:custGeom>
          <a:solidFill>
            <a:srgbClr val="CCCCFF"/>
          </a:solidFill>
        </p:spPr>
        <p:txBody>
          <a:bodyPr wrap="square" lIns="0" tIns="0" rIns="0" bIns="0" rtlCol="0"/>
          <a:lstStyle/>
          <a:p>
            <a:endParaRPr lang="en-US" dirty="0"/>
          </a:p>
        </p:txBody>
      </p:sp>
      <p:sp>
        <p:nvSpPr>
          <p:cNvPr id="5" name="object 5"/>
          <p:cNvSpPr/>
          <p:nvPr/>
        </p:nvSpPr>
        <p:spPr>
          <a:xfrm>
            <a:off x="4533646" y="2012442"/>
            <a:ext cx="182880" cy="219075"/>
          </a:xfrm>
          <a:custGeom>
            <a:avLst/>
            <a:gdLst/>
            <a:ahLst/>
            <a:cxnLst/>
            <a:rect l="l" t="t" r="r" b="b"/>
            <a:pathLst>
              <a:path w="182879" h="219075">
                <a:moveTo>
                  <a:pt x="0" y="164592"/>
                </a:moveTo>
                <a:lnTo>
                  <a:pt x="45592" y="164592"/>
                </a:lnTo>
                <a:lnTo>
                  <a:pt x="45592" y="0"/>
                </a:lnTo>
                <a:lnTo>
                  <a:pt x="136905" y="0"/>
                </a:lnTo>
                <a:lnTo>
                  <a:pt x="136905" y="164592"/>
                </a:lnTo>
                <a:lnTo>
                  <a:pt x="182499" y="164592"/>
                </a:lnTo>
                <a:lnTo>
                  <a:pt x="91186" y="218567"/>
                </a:lnTo>
                <a:lnTo>
                  <a:pt x="0" y="164592"/>
                </a:lnTo>
                <a:close/>
              </a:path>
            </a:pathLst>
          </a:custGeom>
          <a:ln w="19810">
            <a:solidFill>
              <a:srgbClr val="3164FF"/>
            </a:solidFill>
          </a:ln>
        </p:spPr>
        <p:txBody>
          <a:bodyPr wrap="square" lIns="0" tIns="0" rIns="0" bIns="0" rtlCol="0"/>
          <a:lstStyle/>
          <a:p>
            <a:endParaRPr lang="en-US" dirty="0"/>
          </a:p>
        </p:txBody>
      </p:sp>
      <p:sp>
        <p:nvSpPr>
          <p:cNvPr id="6" name="object 6"/>
          <p:cNvSpPr/>
          <p:nvPr/>
        </p:nvSpPr>
        <p:spPr>
          <a:xfrm>
            <a:off x="4533646" y="3170173"/>
            <a:ext cx="182880" cy="220345"/>
          </a:xfrm>
          <a:custGeom>
            <a:avLst/>
            <a:gdLst/>
            <a:ahLst/>
            <a:cxnLst/>
            <a:rect l="l" t="t" r="r" b="b"/>
            <a:pathLst>
              <a:path w="182879" h="220345">
                <a:moveTo>
                  <a:pt x="182499" y="164591"/>
                </a:moveTo>
                <a:lnTo>
                  <a:pt x="0" y="164591"/>
                </a:lnTo>
                <a:lnTo>
                  <a:pt x="91186" y="219837"/>
                </a:lnTo>
                <a:lnTo>
                  <a:pt x="182499" y="164591"/>
                </a:lnTo>
                <a:close/>
              </a:path>
              <a:path w="182879" h="220345">
                <a:moveTo>
                  <a:pt x="136905" y="0"/>
                </a:moveTo>
                <a:lnTo>
                  <a:pt x="45592" y="0"/>
                </a:lnTo>
                <a:lnTo>
                  <a:pt x="45592" y="164591"/>
                </a:lnTo>
                <a:lnTo>
                  <a:pt x="136905" y="164591"/>
                </a:lnTo>
                <a:lnTo>
                  <a:pt x="136905" y="0"/>
                </a:lnTo>
                <a:close/>
              </a:path>
            </a:pathLst>
          </a:custGeom>
          <a:solidFill>
            <a:srgbClr val="CCCCFF"/>
          </a:solidFill>
        </p:spPr>
        <p:txBody>
          <a:bodyPr wrap="square" lIns="0" tIns="0" rIns="0" bIns="0" rtlCol="0"/>
          <a:lstStyle/>
          <a:p>
            <a:endParaRPr lang="en-US" dirty="0"/>
          </a:p>
        </p:txBody>
      </p:sp>
      <p:sp>
        <p:nvSpPr>
          <p:cNvPr id="7" name="object 7"/>
          <p:cNvSpPr/>
          <p:nvPr/>
        </p:nvSpPr>
        <p:spPr>
          <a:xfrm>
            <a:off x="4533646" y="3170173"/>
            <a:ext cx="182880" cy="220345"/>
          </a:xfrm>
          <a:custGeom>
            <a:avLst/>
            <a:gdLst/>
            <a:ahLst/>
            <a:cxnLst/>
            <a:rect l="l" t="t" r="r" b="b"/>
            <a:pathLst>
              <a:path w="182879" h="220345">
                <a:moveTo>
                  <a:pt x="0" y="164591"/>
                </a:moveTo>
                <a:lnTo>
                  <a:pt x="45592" y="164591"/>
                </a:lnTo>
                <a:lnTo>
                  <a:pt x="45592" y="0"/>
                </a:lnTo>
                <a:lnTo>
                  <a:pt x="136905" y="0"/>
                </a:lnTo>
                <a:lnTo>
                  <a:pt x="136905" y="164591"/>
                </a:lnTo>
                <a:lnTo>
                  <a:pt x="182499" y="164591"/>
                </a:lnTo>
                <a:lnTo>
                  <a:pt x="91186" y="219837"/>
                </a:lnTo>
                <a:lnTo>
                  <a:pt x="0" y="164591"/>
                </a:lnTo>
                <a:close/>
              </a:path>
            </a:pathLst>
          </a:custGeom>
          <a:ln w="19810">
            <a:solidFill>
              <a:srgbClr val="3164FF"/>
            </a:solidFill>
          </a:ln>
        </p:spPr>
        <p:txBody>
          <a:bodyPr wrap="square" lIns="0" tIns="0" rIns="0" bIns="0" rtlCol="0"/>
          <a:lstStyle/>
          <a:p>
            <a:endParaRPr lang="en-US" dirty="0"/>
          </a:p>
        </p:txBody>
      </p:sp>
      <p:sp>
        <p:nvSpPr>
          <p:cNvPr id="8" name="object 8"/>
          <p:cNvSpPr txBox="1"/>
          <p:nvPr/>
        </p:nvSpPr>
        <p:spPr>
          <a:xfrm>
            <a:off x="2051050" y="3445344"/>
            <a:ext cx="5064760" cy="338554"/>
          </a:xfrm>
          <a:prstGeom prst="rect">
            <a:avLst/>
          </a:prstGeom>
          <a:solidFill>
            <a:srgbClr val="CCCCFF"/>
          </a:solidFill>
          <a:ln w="19810">
            <a:solidFill>
              <a:srgbClr val="3164FF"/>
            </a:solidFill>
          </a:ln>
        </p:spPr>
        <p:txBody>
          <a:bodyPr vert="horz" wrap="square" lIns="0" tIns="0" rIns="0" bIns="0" rtlCol="0">
            <a:spAutoFit/>
          </a:bodyPr>
          <a:lstStyle/>
          <a:p>
            <a:pPr marL="75565">
              <a:lnSpc>
                <a:spcPct val="100000"/>
              </a:lnSpc>
            </a:pPr>
            <a:r>
              <a:rPr lang="en-US" sz="1100" spc="-5" dirty="0" smtClean="0">
                <a:latin typeface="Arial"/>
                <a:cs typeface="Arial"/>
              </a:rPr>
              <a:t>The </a:t>
            </a:r>
            <a:r>
              <a:rPr lang="en-US" sz="1100" b="1" spc="-95" dirty="0" smtClean="0">
                <a:latin typeface="Arial"/>
                <a:cs typeface="Arial"/>
              </a:rPr>
              <a:t>Fire Reps </a:t>
            </a:r>
            <a:r>
              <a:rPr lang="en-US" sz="1100" dirty="0" smtClean="0">
                <a:latin typeface="Arial"/>
                <a:cs typeface="Arial"/>
              </a:rPr>
              <a:t>and </a:t>
            </a:r>
            <a:r>
              <a:rPr lang="en-US" sz="1100" b="1" spc="-80" dirty="0" smtClean="0">
                <a:latin typeface="Arial"/>
                <a:cs typeface="Arial"/>
              </a:rPr>
              <a:t>Evacuation Reps </a:t>
            </a:r>
            <a:r>
              <a:rPr lang="en-US" sz="1100" dirty="0" smtClean="0">
                <a:latin typeface="Arial"/>
                <a:cs typeface="Arial"/>
              </a:rPr>
              <a:t>receive the call and go to their posts </a:t>
            </a:r>
            <a:r>
              <a:rPr lang="en-US" sz="1100" b="1" spc="-15" dirty="0" smtClean="0">
                <a:latin typeface="Arial"/>
                <a:cs typeface="Arial"/>
              </a:rPr>
              <a:t>as quickly as possible</a:t>
            </a:r>
            <a:r>
              <a:rPr lang="en-US" sz="1100" dirty="0" smtClean="0">
                <a:latin typeface="Arial"/>
                <a:cs typeface="Arial"/>
              </a:rPr>
              <a:t>.</a:t>
            </a:r>
            <a:endParaRPr lang="en-US" sz="1100" dirty="0">
              <a:latin typeface="Arial"/>
              <a:cs typeface="Arial"/>
            </a:endParaRPr>
          </a:p>
        </p:txBody>
      </p:sp>
      <p:sp>
        <p:nvSpPr>
          <p:cNvPr id="9" name="object 9"/>
          <p:cNvSpPr txBox="1"/>
          <p:nvPr/>
        </p:nvSpPr>
        <p:spPr>
          <a:xfrm>
            <a:off x="2056257" y="4391443"/>
            <a:ext cx="5062855" cy="507831"/>
          </a:xfrm>
          <a:prstGeom prst="rect">
            <a:avLst/>
          </a:prstGeom>
          <a:solidFill>
            <a:srgbClr val="CCCCFF"/>
          </a:solidFill>
          <a:ln w="19810">
            <a:solidFill>
              <a:srgbClr val="3164FF"/>
            </a:solidFill>
          </a:ln>
        </p:spPr>
        <p:txBody>
          <a:bodyPr vert="horz" wrap="square" lIns="0" tIns="0" rIns="0" bIns="0" rtlCol="0">
            <a:spAutoFit/>
          </a:bodyPr>
          <a:lstStyle/>
          <a:p>
            <a:pPr marL="75565" marR="58419" algn="just">
              <a:lnSpc>
                <a:spcPct val="100000"/>
              </a:lnSpc>
            </a:pPr>
            <a:r>
              <a:rPr lang="en-US" sz="1100" spc="-5" dirty="0" smtClean="0">
                <a:latin typeface="Arial"/>
                <a:cs typeface="Arial"/>
              </a:rPr>
              <a:t>The </a:t>
            </a:r>
            <a:r>
              <a:rPr lang="en-US" sz="1100" b="1" spc="-95" dirty="0" smtClean="0">
                <a:latin typeface="Arial"/>
                <a:cs typeface="Arial"/>
              </a:rPr>
              <a:t>Fire Reps </a:t>
            </a:r>
            <a:r>
              <a:rPr lang="en-US" sz="1100" dirty="0" smtClean="0">
                <a:latin typeface="Arial"/>
                <a:cs typeface="Arial"/>
              </a:rPr>
              <a:t>and </a:t>
            </a:r>
            <a:r>
              <a:rPr lang="en-US" sz="1100" b="1" spc="-80" dirty="0" smtClean="0">
                <a:latin typeface="Arial"/>
                <a:cs typeface="Arial"/>
              </a:rPr>
              <a:t>Evacuation Reps </a:t>
            </a:r>
            <a:r>
              <a:rPr lang="en-US" sz="1100" spc="-10" dirty="0" smtClean="0">
                <a:latin typeface="Arial"/>
                <a:cs typeface="Arial"/>
              </a:rPr>
              <a:t>guide people towards the closest safety exits; after checking that all areas have been evacuated, they abandon their posts and go to the:</a:t>
            </a:r>
            <a:endParaRPr lang="en-US" sz="1100" dirty="0">
              <a:latin typeface="Arial"/>
              <a:cs typeface="Arial"/>
            </a:endParaRPr>
          </a:p>
        </p:txBody>
      </p:sp>
      <p:sp>
        <p:nvSpPr>
          <p:cNvPr id="10" name="object 10"/>
          <p:cNvSpPr txBox="1"/>
          <p:nvPr/>
        </p:nvSpPr>
        <p:spPr>
          <a:xfrm>
            <a:off x="3177032" y="5500687"/>
            <a:ext cx="2855595" cy="231140"/>
          </a:xfrm>
          <a:prstGeom prst="rect">
            <a:avLst/>
          </a:prstGeom>
          <a:solidFill>
            <a:srgbClr val="CCCCFF"/>
          </a:solidFill>
          <a:ln w="19810">
            <a:solidFill>
              <a:srgbClr val="3164FF"/>
            </a:solidFill>
          </a:ln>
        </p:spPr>
        <p:txBody>
          <a:bodyPr vert="horz" wrap="square" lIns="0" tIns="0" rIns="0" bIns="0" rtlCol="0">
            <a:spAutoFit/>
          </a:bodyPr>
          <a:lstStyle/>
          <a:p>
            <a:pPr marL="420370">
              <a:lnSpc>
                <a:spcPts val="1764"/>
              </a:lnSpc>
            </a:pPr>
            <a:r>
              <a:rPr lang="en-US" sz="1500" b="1" spc="-5" dirty="0" smtClean="0">
                <a:solidFill>
                  <a:srgbClr val="316400"/>
                </a:solidFill>
                <a:latin typeface="Arial"/>
                <a:cs typeface="Arial"/>
              </a:rPr>
              <a:t>MEETING POINT</a:t>
            </a:r>
            <a:endParaRPr lang="en-US" sz="1500" dirty="0">
              <a:latin typeface="Arial"/>
              <a:cs typeface="Arial"/>
            </a:endParaRPr>
          </a:p>
        </p:txBody>
      </p:sp>
      <p:sp>
        <p:nvSpPr>
          <p:cNvPr id="11" name="object 11"/>
          <p:cNvSpPr/>
          <p:nvPr/>
        </p:nvSpPr>
        <p:spPr>
          <a:xfrm>
            <a:off x="4533646" y="4130040"/>
            <a:ext cx="182880" cy="220345"/>
          </a:xfrm>
          <a:custGeom>
            <a:avLst/>
            <a:gdLst/>
            <a:ahLst/>
            <a:cxnLst/>
            <a:rect l="l" t="t" r="r" b="b"/>
            <a:pathLst>
              <a:path w="182879" h="220345">
                <a:moveTo>
                  <a:pt x="182499" y="164592"/>
                </a:moveTo>
                <a:lnTo>
                  <a:pt x="0" y="164592"/>
                </a:lnTo>
                <a:lnTo>
                  <a:pt x="91186" y="219837"/>
                </a:lnTo>
                <a:lnTo>
                  <a:pt x="182499" y="164592"/>
                </a:lnTo>
                <a:close/>
              </a:path>
              <a:path w="182879" h="220345">
                <a:moveTo>
                  <a:pt x="136905" y="0"/>
                </a:moveTo>
                <a:lnTo>
                  <a:pt x="45592" y="0"/>
                </a:lnTo>
                <a:lnTo>
                  <a:pt x="45592" y="164592"/>
                </a:lnTo>
                <a:lnTo>
                  <a:pt x="136905" y="164592"/>
                </a:lnTo>
                <a:lnTo>
                  <a:pt x="136905" y="0"/>
                </a:lnTo>
                <a:close/>
              </a:path>
            </a:pathLst>
          </a:custGeom>
          <a:solidFill>
            <a:srgbClr val="CCCCFF"/>
          </a:solidFill>
        </p:spPr>
        <p:txBody>
          <a:bodyPr wrap="square" lIns="0" tIns="0" rIns="0" bIns="0" rtlCol="0"/>
          <a:lstStyle/>
          <a:p>
            <a:endParaRPr lang="en-US" dirty="0"/>
          </a:p>
        </p:txBody>
      </p:sp>
      <p:sp>
        <p:nvSpPr>
          <p:cNvPr id="12" name="object 12"/>
          <p:cNvSpPr/>
          <p:nvPr/>
        </p:nvSpPr>
        <p:spPr>
          <a:xfrm>
            <a:off x="4533646" y="4130040"/>
            <a:ext cx="182880" cy="220345"/>
          </a:xfrm>
          <a:custGeom>
            <a:avLst/>
            <a:gdLst/>
            <a:ahLst/>
            <a:cxnLst/>
            <a:rect l="l" t="t" r="r" b="b"/>
            <a:pathLst>
              <a:path w="182879" h="220345">
                <a:moveTo>
                  <a:pt x="0" y="164592"/>
                </a:moveTo>
                <a:lnTo>
                  <a:pt x="45592" y="164592"/>
                </a:lnTo>
                <a:lnTo>
                  <a:pt x="45592" y="0"/>
                </a:lnTo>
                <a:lnTo>
                  <a:pt x="136905" y="0"/>
                </a:lnTo>
                <a:lnTo>
                  <a:pt x="136905" y="164592"/>
                </a:lnTo>
                <a:lnTo>
                  <a:pt x="182499" y="164592"/>
                </a:lnTo>
                <a:lnTo>
                  <a:pt x="91186" y="219837"/>
                </a:lnTo>
                <a:lnTo>
                  <a:pt x="0" y="164592"/>
                </a:lnTo>
                <a:close/>
              </a:path>
            </a:pathLst>
          </a:custGeom>
          <a:ln w="19810">
            <a:solidFill>
              <a:srgbClr val="3164FF"/>
            </a:solidFill>
          </a:ln>
        </p:spPr>
        <p:txBody>
          <a:bodyPr wrap="square" lIns="0" tIns="0" rIns="0" bIns="0" rtlCol="0"/>
          <a:lstStyle/>
          <a:p>
            <a:endParaRPr lang="en-US" dirty="0"/>
          </a:p>
        </p:txBody>
      </p:sp>
      <p:sp>
        <p:nvSpPr>
          <p:cNvPr id="13" name="object 13"/>
          <p:cNvSpPr/>
          <p:nvPr/>
        </p:nvSpPr>
        <p:spPr>
          <a:xfrm>
            <a:off x="4533646" y="5251703"/>
            <a:ext cx="182880" cy="220345"/>
          </a:xfrm>
          <a:custGeom>
            <a:avLst/>
            <a:gdLst/>
            <a:ahLst/>
            <a:cxnLst/>
            <a:rect l="l" t="t" r="r" b="b"/>
            <a:pathLst>
              <a:path w="182879" h="220345">
                <a:moveTo>
                  <a:pt x="182499" y="164592"/>
                </a:moveTo>
                <a:lnTo>
                  <a:pt x="0" y="164592"/>
                </a:lnTo>
                <a:lnTo>
                  <a:pt x="91186" y="219964"/>
                </a:lnTo>
                <a:lnTo>
                  <a:pt x="182499" y="164592"/>
                </a:lnTo>
                <a:close/>
              </a:path>
              <a:path w="182879" h="220345">
                <a:moveTo>
                  <a:pt x="136905" y="0"/>
                </a:moveTo>
                <a:lnTo>
                  <a:pt x="45592" y="0"/>
                </a:lnTo>
                <a:lnTo>
                  <a:pt x="45592" y="164592"/>
                </a:lnTo>
                <a:lnTo>
                  <a:pt x="136905" y="164592"/>
                </a:lnTo>
                <a:lnTo>
                  <a:pt x="136905" y="0"/>
                </a:lnTo>
                <a:close/>
              </a:path>
            </a:pathLst>
          </a:custGeom>
          <a:solidFill>
            <a:srgbClr val="CCCCFF"/>
          </a:solidFill>
        </p:spPr>
        <p:txBody>
          <a:bodyPr wrap="square" lIns="0" tIns="0" rIns="0" bIns="0" rtlCol="0"/>
          <a:lstStyle/>
          <a:p>
            <a:endParaRPr lang="en-US" dirty="0"/>
          </a:p>
        </p:txBody>
      </p:sp>
      <p:sp>
        <p:nvSpPr>
          <p:cNvPr id="14" name="object 14"/>
          <p:cNvSpPr/>
          <p:nvPr/>
        </p:nvSpPr>
        <p:spPr>
          <a:xfrm>
            <a:off x="4533646" y="5251703"/>
            <a:ext cx="182880" cy="220345"/>
          </a:xfrm>
          <a:custGeom>
            <a:avLst/>
            <a:gdLst/>
            <a:ahLst/>
            <a:cxnLst/>
            <a:rect l="l" t="t" r="r" b="b"/>
            <a:pathLst>
              <a:path w="182879" h="220345">
                <a:moveTo>
                  <a:pt x="0" y="164592"/>
                </a:moveTo>
                <a:lnTo>
                  <a:pt x="45592" y="164592"/>
                </a:lnTo>
                <a:lnTo>
                  <a:pt x="45592" y="0"/>
                </a:lnTo>
                <a:lnTo>
                  <a:pt x="136905" y="0"/>
                </a:lnTo>
                <a:lnTo>
                  <a:pt x="136905" y="164592"/>
                </a:lnTo>
                <a:lnTo>
                  <a:pt x="182499" y="164592"/>
                </a:lnTo>
                <a:lnTo>
                  <a:pt x="91186" y="219964"/>
                </a:lnTo>
                <a:lnTo>
                  <a:pt x="0" y="164592"/>
                </a:lnTo>
                <a:close/>
              </a:path>
            </a:pathLst>
          </a:custGeom>
          <a:ln w="19810">
            <a:solidFill>
              <a:srgbClr val="3164FF"/>
            </a:solidFill>
          </a:ln>
        </p:spPr>
        <p:txBody>
          <a:bodyPr wrap="square" lIns="0" tIns="0" rIns="0" bIns="0" rtlCol="0"/>
          <a:lstStyle/>
          <a:p>
            <a:endParaRPr lang="en-US" dirty="0"/>
          </a:p>
        </p:txBody>
      </p:sp>
      <p:sp>
        <p:nvSpPr>
          <p:cNvPr id="15" name="object 15"/>
          <p:cNvSpPr txBox="1"/>
          <p:nvPr/>
        </p:nvSpPr>
        <p:spPr>
          <a:xfrm>
            <a:off x="755573" y="717816"/>
            <a:ext cx="7883525" cy="169545"/>
          </a:xfrm>
          <a:prstGeom prst="rect">
            <a:avLst/>
          </a:prstGeom>
          <a:solidFill>
            <a:srgbClr val="0D4A85"/>
          </a:solidFill>
        </p:spPr>
        <p:txBody>
          <a:bodyPr vert="horz" wrap="square" lIns="0" tIns="0" rIns="0" bIns="0" rtlCol="0">
            <a:spAutoFit/>
          </a:bodyPr>
          <a:lstStyle/>
          <a:p>
            <a:pPr marL="68580">
              <a:lnSpc>
                <a:spcPct val="100000"/>
              </a:lnSpc>
              <a:tabLst>
                <a:tab pos="1531620" algn="l"/>
              </a:tabLst>
            </a:pPr>
            <a:r>
              <a:rPr lang="en-US" sz="1100" b="1" spc="-20" dirty="0" smtClean="0">
                <a:solidFill>
                  <a:srgbClr val="FFFFFF"/>
                </a:solidFill>
                <a:latin typeface="Arial"/>
                <a:cs typeface="Arial"/>
              </a:rPr>
              <a:t>E</a:t>
            </a:r>
            <a:r>
              <a:rPr lang="en-US" sz="1100" b="1" spc="5" dirty="0" smtClean="0">
                <a:solidFill>
                  <a:srgbClr val="FFFFFF"/>
                </a:solidFill>
                <a:latin typeface="Arial"/>
                <a:cs typeface="Arial"/>
              </a:rPr>
              <a:t>M</a:t>
            </a:r>
            <a:r>
              <a:rPr lang="en-US" sz="1100" b="1" spc="-20" dirty="0" smtClean="0">
                <a:solidFill>
                  <a:srgbClr val="FFFFFF"/>
                </a:solidFill>
                <a:latin typeface="Arial"/>
                <a:cs typeface="Arial"/>
              </a:rPr>
              <a:t>ER</a:t>
            </a:r>
            <a:r>
              <a:rPr lang="en-US" sz="1100" b="1" spc="-10" dirty="0" smtClean="0">
                <a:solidFill>
                  <a:srgbClr val="FFFFFF"/>
                </a:solidFill>
                <a:latin typeface="Arial"/>
                <a:cs typeface="Arial"/>
              </a:rPr>
              <a:t>G</a:t>
            </a:r>
            <a:r>
              <a:rPr lang="en-US" sz="1100" b="1" spc="-20" dirty="0" smtClean="0">
                <a:solidFill>
                  <a:srgbClr val="FFFFFF"/>
                </a:solidFill>
                <a:latin typeface="Arial"/>
                <a:cs typeface="Arial"/>
              </a:rPr>
              <a:t>ENCIES</a:t>
            </a:r>
            <a:r>
              <a:rPr lang="en-US" sz="1100" b="1" dirty="0" smtClean="0">
                <a:solidFill>
                  <a:srgbClr val="FFFFFF"/>
                </a:solidFill>
                <a:latin typeface="Arial"/>
                <a:cs typeface="Arial"/>
              </a:rPr>
              <a:t>	</a:t>
            </a:r>
            <a:r>
              <a:rPr lang="en-US" sz="1100" b="1" spc="-10" dirty="0">
                <a:solidFill>
                  <a:srgbClr val="FFFFFF"/>
                </a:solidFill>
                <a:latin typeface="Arial"/>
                <a:cs typeface="Arial"/>
              </a:rPr>
              <a:t> Emergency management</a:t>
            </a:r>
            <a:r>
              <a:rPr lang="en-US" sz="1100" b="1" dirty="0">
                <a:solidFill>
                  <a:srgbClr val="FFFFFF"/>
                </a:solidFill>
                <a:latin typeface="Arial"/>
                <a:cs typeface="Arial"/>
              </a:rPr>
              <a:t> –</a:t>
            </a:r>
            <a:r>
              <a:rPr lang="en-US" sz="1100" b="1" spc="-20" dirty="0" smtClean="0">
                <a:solidFill>
                  <a:srgbClr val="FFFFFF"/>
                </a:solidFill>
                <a:latin typeface="Arial"/>
                <a:cs typeface="Arial"/>
              </a:rPr>
              <a:t> </a:t>
            </a:r>
            <a:r>
              <a:rPr lang="en-US" sz="1100" b="1" spc="-15" dirty="0" smtClean="0">
                <a:solidFill>
                  <a:srgbClr val="FFFFFF"/>
                </a:solidFill>
                <a:latin typeface="Arial"/>
                <a:cs typeface="Arial"/>
              </a:rPr>
              <a:t>Stages of an emergency</a:t>
            </a:r>
            <a:endParaRPr lang="en-US" sz="1100" dirty="0">
              <a:latin typeface="Arial"/>
              <a:cs typeface="Arial"/>
            </a:endParaRPr>
          </a:p>
        </p:txBody>
      </p:sp>
      <p:sp>
        <p:nvSpPr>
          <p:cNvPr id="16" name="object 16"/>
          <p:cNvSpPr txBox="1"/>
          <p:nvPr/>
        </p:nvSpPr>
        <p:spPr>
          <a:xfrm>
            <a:off x="336295" y="6471617"/>
            <a:ext cx="247015" cy="107722"/>
          </a:xfrm>
          <a:prstGeom prst="rect">
            <a:avLst/>
          </a:prstGeom>
        </p:spPr>
        <p:txBody>
          <a:bodyPr vert="horz" wrap="square" lIns="0" tIns="0" rIns="0" bIns="0" rtlCol="0">
            <a:spAutoFit/>
          </a:bodyPr>
          <a:lstStyle/>
          <a:p>
            <a:pPr marL="12700">
              <a:lnSpc>
                <a:spcPct val="100000"/>
              </a:lnSpc>
            </a:pPr>
            <a:r>
              <a:rPr lang="en-US" sz="700" b="1" spc="-10" dirty="0" smtClean="0">
                <a:latin typeface="Arial"/>
                <a:cs typeface="Arial"/>
              </a:rPr>
              <a:t>10</a:t>
            </a:r>
            <a:r>
              <a:rPr lang="en-US" sz="700" b="1" spc="0" dirty="0" smtClean="0">
                <a:latin typeface="Arial"/>
                <a:cs typeface="Arial"/>
              </a:rPr>
              <a:t>/</a:t>
            </a:r>
            <a:r>
              <a:rPr lang="en-US" sz="700" b="1" spc="-10" dirty="0" smtClean="0">
                <a:latin typeface="Arial"/>
                <a:cs typeface="Arial"/>
              </a:rPr>
              <a:t>2</a:t>
            </a:r>
            <a:r>
              <a:rPr lang="en-US" sz="700" b="1" spc="-5" dirty="0" smtClean="0">
                <a:latin typeface="Arial"/>
                <a:cs typeface="Arial"/>
              </a:rPr>
              <a:t>3</a:t>
            </a:r>
            <a:endParaRPr lang="en-US" sz="700" dirty="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5091" y="1062407"/>
            <a:ext cx="4678045" cy="4478149"/>
          </a:xfrm>
          <a:prstGeom prst="rect">
            <a:avLst/>
          </a:prstGeom>
        </p:spPr>
        <p:txBody>
          <a:bodyPr vert="horz" wrap="square" lIns="0" tIns="0" rIns="0" bIns="0" rtlCol="0">
            <a:spAutoFit/>
          </a:bodyPr>
          <a:lstStyle/>
          <a:p>
            <a:pPr marL="12700" marR="2091055"/>
            <a:r>
              <a:rPr lang="en-US" sz="1100" spc="-45" dirty="0" smtClean="0">
                <a:solidFill>
                  <a:prstClr val="black"/>
                </a:solidFill>
                <a:latin typeface="Arial"/>
                <a:cs typeface="Arial"/>
              </a:rPr>
              <a:t>General rules for orderly evacuation</a:t>
            </a:r>
            <a:r>
              <a:rPr lang="en-US" sz="1100" dirty="0" smtClean="0">
                <a:solidFill>
                  <a:prstClr val="black"/>
                </a:solidFill>
                <a:latin typeface="Arial"/>
                <a:cs typeface="Arial"/>
              </a:rPr>
              <a:t>:</a:t>
            </a:r>
          </a:p>
          <a:p>
            <a:pPr>
              <a:spcBef>
                <a:spcPts val="4"/>
              </a:spcBef>
            </a:pPr>
            <a:endParaRPr lang="en-US" sz="1000" dirty="0" smtClean="0">
              <a:solidFill>
                <a:prstClr val="black"/>
              </a:solidFill>
              <a:latin typeface="Times New Roman"/>
              <a:cs typeface="Times New Roman"/>
            </a:endParaRPr>
          </a:p>
          <a:p>
            <a:r>
              <a:rPr lang="en-US" sz="1200" dirty="0" smtClean="0">
                <a:solidFill>
                  <a:prstClr val="black"/>
                </a:solidFill>
              </a:rPr>
              <a:t>If you discover an emergency, call the internal extension (21.21 or</a:t>
            </a:r>
          </a:p>
          <a:p>
            <a:r>
              <a:rPr lang="en-US" sz="1200" dirty="0" smtClean="0">
                <a:solidFill>
                  <a:prstClr val="black"/>
                </a:solidFill>
              </a:rPr>
              <a:t>02.58362121);</a:t>
            </a:r>
          </a:p>
          <a:p>
            <a:r>
              <a:rPr lang="en-US" sz="1200" dirty="0" smtClean="0">
                <a:solidFill>
                  <a:prstClr val="black"/>
                </a:solidFill>
              </a:rPr>
              <a:t> </a:t>
            </a:r>
          </a:p>
          <a:p>
            <a:pPr marL="171450" indent="-171450">
              <a:lnSpc>
                <a:spcPct val="150000"/>
              </a:lnSpc>
              <a:buFont typeface="Arial" panose="020B0604020202020204" pitchFamily="34" charset="0"/>
              <a:buChar char="•"/>
            </a:pPr>
            <a:r>
              <a:rPr lang="en-US" sz="1200" dirty="0" smtClean="0">
                <a:solidFill>
                  <a:prstClr val="black"/>
                </a:solidFill>
              </a:rPr>
              <a:t>wherever you are, always identify the exit closest to you;</a:t>
            </a:r>
          </a:p>
          <a:p>
            <a:pPr marL="171450" indent="-171450">
              <a:lnSpc>
                <a:spcPct val="150000"/>
              </a:lnSpc>
              <a:buFont typeface="Arial" panose="020B0604020202020204" pitchFamily="34" charset="0"/>
              <a:buChar char="•"/>
            </a:pPr>
            <a:r>
              <a:rPr lang="en-US" sz="1200" dirty="0" smtClean="0">
                <a:solidFill>
                  <a:prstClr val="black"/>
                </a:solidFill>
              </a:rPr>
              <a:t>if you hear the alarm, leave the building quietly, using the nearest exit;</a:t>
            </a:r>
          </a:p>
          <a:p>
            <a:pPr marL="171450" indent="-171450">
              <a:lnSpc>
                <a:spcPct val="150000"/>
              </a:lnSpc>
              <a:buFont typeface="Arial" panose="020B0604020202020204" pitchFamily="34" charset="0"/>
              <a:buChar char="•"/>
            </a:pPr>
            <a:r>
              <a:rPr lang="en-US" sz="1200" dirty="0" smtClean="0">
                <a:solidFill>
                  <a:prstClr val="black"/>
                </a:solidFill>
              </a:rPr>
              <a:t>do not tarry to retrieve personal belongings;</a:t>
            </a:r>
          </a:p>
          <a:p>
            <a:pPr marL="171450" indent="-171450">
              <a:lnSpc>
                <a:spcPct val="150000"/>
              </a:lnSpc>
              <a:buFont typeface="Arial" panose="020B0604020202020204" pitchFamily="34" charset="0"/>
              <a:buChar char="•"/>
            </a:pPr>
            <a:r>
              <a:rPr lang="en-US" sz="1200" dirty="0" smtClean="0">
                <a:solidFill>
                  <a:prstClr val="black"/>
                </a:solidFill>
              </a:rPr>
              <a:t>follow the instructions of the emergency team;</a:t>
            </a:r>
          </a:p>
          <a:p>
            <a:pPr marL="171450" indent="-171450">
              <a:lnSpc>
                <a:spcPct val="150000"/>
              </a:lnSpc>
              <a:buFont typeface="Arial" panose="020B0604020202020204" pitchFamily="34" charset="0"/>
              <a:buChar char="•"/>
            </a:pPr>
            <a:r>
              <a:rPr lang="en-US" sz="1200" dirty="0" smtClean="0">
                <a:solidFill>
                  <a:prstClr val="black"/>
                </a:solidFill>
              </a:rPr>
              <a:t> do not run along the escape routes and along the stairs;</a:t>
            </a:r>
          </a:p>
          <a:p>
            <a:pPr marL="171450" indent="-171450">
              <a:lnSpc>
                <a:spcPct val="150000"/>
              </a:lnSpc>
              <a:buFont typeface="Arial" panose="020B0604020202020204" pitchFamily="34" charset="0"/>
              <a:buChar char="•"/>
            </a:pPr>
            <a:r>
              <a:rPr lang="en-US" sz="1200" dirty="0" smtClean="0">
                <a:solidFill>
                  <a:prstClr val="black"/>
                </a:solidFill>
              </a:rPr>
              <a:t>do not use the elevators;</a:t>
            </a:r>
          </a:p>
          <a:p>
            <a:pPr marL="171450" indent="-171450">
              <a:lnSpc>
                <a:spcPct val="150000"/>
              </a:lnSpc>
              <a:buFont typeface="Arial" panose="020B0604020202020204" pitchFamily="34" charset="0"/>
              <a:buChar char="•"/>
            </a:pPr>
            <a:r>
              <a:rPr lang="en-US" sz="1200" dirty="0" smtClean="0">
                <a:solidFill>
                  <a:prstClr val="black"/>
                </a:solidFill>
              </a:rPr>
              <a:t>do not stand in the immediate vicinity of the exit, so as not to hinder rescue personnel;</a:t>
            </a:r>
          </a:p>
          <a:p>
            <a:pPr marL="171450" indent="-171450">
              <a:lnSpc>
                <a:spcPct val="150000"/>
              </a:lnSpc>
              <a:buFont typeface="Arial" panose="020B0604020202020204" pitchFamily="34" charset="0"/>
              <a:buChar char="•"/>
            </a:pPr>
            <a:r>
              <a:rPr lang="en-US" sz="1200" dirty="0" smtClean="0">
                <a:solidFill>
                  <a:prstClr val="black"/>
                </a:solidFill>
              </a:rPr>
              <a:t>the call to external relief agencies (fire brigade, 118, Law Enforcement) will be made by the Coordinator in charge of emergency management;</a:t>
            </a:r>
          </a:p>
          <a:p>
            <a:pPr marL="171450" indent="-171450">
              <a:lnSpc>
                <a:spcPct val="150000"/>
              </a:lnSpc>
              <a:buFont typeface="Arial" panose="020B0604020202020204" pitchFamily="34" charset="0"/>
              <a:buChar char="•"/>
            </a:pPr>
            <a:r>
              <a:rPr lang="en-US" sz="1200" dirty="0" smtClean="0">
                <a:solidFill>
                  <a:prstClr val="black"/>
                </a:solidFill>
              </a:rPr>
              <a:t>once out of the building quickly head over to the meeting point;</a:t>
            </a:r>
          </a:p>
          <a:p>
            <a:pPr marL="171450" indent="-171450">
              <a:lnSpc>
                <a:spcPct val="150000"/>
              </a:lnSpc>
              <a:buFont typeface="Arial" panose="020B0604020202020204" pitchFamily="34" charset="0"/>
              <a:buChar char="•"/>
            </a:pPr>
            <a:r>
              <a:rPr lang="en-US" sz="1200" dirty="0" smtClean="0">
                <a:solidFill>
                  <a:prstClr val="black"/>
                </a:solidFill>
              </a:rPr>
              <a:t>do not enter the building; wait for the signal or the coordinator of emergency workers.</a:t>
            </a:r>
            <a:endParaRPr lang="en-US" sz="1200" dirty="0">
              <a:solidFill>
                <a:prstClr val="black"/>
              </a:solidFill>
            </a:endParaRPr>
          </a:p>
        </p:txBody>
      </p:sp>
      <p:sp>
        <p:nvSpPr>
          <p:cNvPr id="3" name="object 3"/>
          <p:cNvSpPr txBox="1"/>
          <p:nvPr/>
        </p:nvSpPr>
        <p:spPr>
          <a:xfrm>
            <a:off x="755573" y="717816"/>
            <a:ext cx="7883525" cy="169545"/>
          </a:xfrm>
          <a:prstGeom prst="rect">
            <a:avLst/>
          </a:prstGeom>
          <a:solidFill>
            <a:srgbClr val="0D4A85"/>
          </a:solidFill>
        </p:spPr>
        <p:txBody>
          <a:bodyPr vert="horz" wrap="square" lIns="0" tIns="0" rIns="0" bIns="0" rtlCol="0">
            <a:spAutoFit/>
          </a:bodyPr>
          <a:lstStyle/>
          <a:p>
            <a:pPr marL="68580">
              <a:tabLst>
                <a:tab pos="1531620" algn="l"/>
              </a:tabLst>
            </a:pPr>
            <a:r>
              <a:rPr lang="en-US" sz="1100" b="1" spc="-20" dirty="0" smtClean="0">
                <a:solidFill>
                  <a:srgbClr val="FFFFFF"/>
                </a:solidFill>
                <a:latin typeface="Arial"/>
                <a:cs typeface="Arial"/>
              </a:rPr>
              <a:t>E</a:t>
            </a:r>
            <a:r>
              <a:rPr lang="en-US" sz="1100" b="1" spc="5" dirty="0" smtClean="0">
                <a:solidFill>
                  <a:srgbClr val="FFFFFF"/>
                </a:solidFill>
                <a:latin typeface="Arial"/>
                <a:cs typeface="Arial"/>
              </a:rPr>
              <a:t>M</a:t>
            </a:r>
            <a:r>
              <a:rPr lang="en-US" sz="1100" b="1" spc="-20" dirty="0" smtClean="0">
                <a:solidFill>
                  <a:srgbClr val="FFFFFF"/>
                </a:solidFill>
                <a:latin typeface="Arial"/>
                <a:cs typeface="Arial"/>
              </a:rPr>
              <a:t>ER</a:t>
            </a:r>
            <a:r>
              <a:rPr lang="en-US" sz="1100" b="1" spc="-10" dirty="0" smtClean="0">
                <a:solidFill>
                  <a:srgbClr val="FFFFFF"/>
                </a:solidFill>
                <a:latin typeface="Arial"/>
                <a:cs typeface="Arial"/>
              </a:rPr>
              <a:t>G</a:t>
            </a:r>
            <a:r>
              <a:rPr lang="en-US" sz="1100" b="1" spc="-20" dirty="0" smtClean="0">
                <a:solidFill>
                  <a:srgbClr val="FFFFFF"/>
                </a:solidFill>
                <a:latin typeface="Arial"/>
                <a:cs typeface="Arial"/>
              </a:rPr>
              <a:t>ENCIES</a:t>
            </a:r>
            <a:r>
              <a:rPr lang="en-US" sz="1100" b="1" dirty="0" smtClean="0">
                <a:solidFill>
                  <a:srgbClr val="FFFFFF"/>
                </a:solidFill>
                <a:latin typeface="Arial"/>
                <a:cs typeface="Arial"/>
              </a:rPr>
              <a:t>	</a:t>
            </a:r>
            <a:r>
              <a:rPr lang="en-US" sz="1100" b="1" spc="-10" dirty="0" smtClean="0">
                <a:solidFill>
                  <a:srgbClr val="FFFFFF"/>
                </a:solidFill>
                <a:latin typeface="Arial"/>
                <a:cs typeface="Arial"/>
              </a:rPr>
              <a:t>Emergency management</a:t>
            </a:r>
            <a:r>
              <a:rPr lang="en-US" sz="1100" b="1" dirty="0" smtClean="0">
                <a:solidFill>
                  <a:srgbClr val="FFFFFF"/>
                </a:solidFill>
                <a:latin typeface="Arial"/>
                <a:cs typeface="Arial"/>
              </a:rPr>
              <a:t> – What to do </a:t>
            </a:r>
            <a:r>
              <a:rPr lang="en-US" sz="1100" b="1" spc="-15" dirty="0" smtClean="0">
                <a:solidFill>
                  <a:srgbClr val="FFFFFF"/>
                </a:solidFill>
                <a:latin typeface="Arial"/>
                <a:cs typeface="Arial"/>
              </a:rPr>
              <a:t>du</a:t>
            </a:r>
            <a:r>
              <a:rPr lang="en-US" sz="1100" b="1" spc="-10" dirty="0" smtClean="0">
                <a:solidFill>
                  <a:srgbClr val="FFFFFF"/>
                </a:solidFill>
                <a:latin typeface="Arial"/>
                <a:cs typeface="Arial"/>
              </a:rPr>
              <a:t>r</a:t>
            </a:r>
            <a:r>
              <a:rPr lang="en-US" sz="1100" b="1" spc="-15" dirty="0" smtClean="0">
                <a:solidFill>
                  <a:srgbClr val="FFFFFF"/>
                </a:solidFill>
                <a:latin typeface="Arial"/>
                <a:cs typeface="Arial"/>
              </a:rPr>
              <a:t>ing an evacuation</a:t>
            </a:r>
            <a:endParaRPr lang="en-US" sz="1100" dirty="0">
              <a:solidFill>
                <a:prstClr val="black"/>
              </a:solidFill>
              <a:latin typeface="Arial"/>
              <a:cs typeface="Arial"/>
            </a:endParaRPr>
          </a:p>
        </p:txBody>
      </p:sp>
      <p:sp>
        <p:nvSpPr>
          <p:cNvPr id="4" name="object 4"/>
          <p:cNvSpPr/>
          <p:nvPr/>
        </p:nvSpPr>
        <p:spPr>
          <a:xfrm>
            <a:off x="5716904" y="4437126"/>
            <a:ext cx="2645410" cy="1576705"/>
          </a:xfrm>
          <a:prstGeom prst="rect">
            <a:avLst/>
          </a:prstGeom>
          <a:blipFill>
            <a:blip r:embed="rId3" cstate="print"/>
            <a:stretch>
              <a:fillRect/>
            </a:stretch>
          </a:blipFill>
        </p:spPr>
        <p:txBody>
          <a:bodyPr wrap="square" lIns="0" tIns="0" rIns="0" bIns="0" rtlCol="0"/>
          <a:lstStyle/>
          <a:p>
            <a:endParaRPr lang="en-US" dirty="0">
              <a:solidFill>
                <a:prstClr val="black"/>
              </a:solidFill>
            </a:endParaRPr>
          </a:p>
        </p:txBody>
      </p:sp>
      <p:sp>
        <p:nvSpPr>
          <p:cNvPr id="5" name="object 5"/>
          <p:cNvSpPr txBox="1">
            <a:spLocks noGrp="1"/>
          </p:cNvSpPr>
          <p:nvPr>
            <p:ph type="sldNum" sz="quarter" idx="7"/>
          </p:nvPr>
        </p:nvSpPr>
        <p:spPr>
          <a:xfrm>
            <a:off x="323595" y="6471617"/>
            <a:ext cx="259715" cy="107722"/>
          </a:xfrm>
          <a:prstGeom prst="rect">
            <a:avLst/>
          </a:prstGeom>
        </p:spPr>
        <p:txBody>
          <a:bodyPr vert="horz" wrap="square" lIns="0" tIns="0" rIns="0" bIns="0" rtlCol="0">
            <a:spAutoFit/>
          </a:bodyPr>
          <a:lstStyle/>
          <a:p>
            <a:pPr marL="25400"/>
            <a:fld id="{81D60167-4931-47E6-BA6A-407CBD079E47}" type="slidenum">
              <a:rPr lang="en-US" spc="-5" smtClean="0">
                <a:solidFill>
                  <a:prstClr val="black"/>
                </a:solidFill>
              </a:rPr>
              <a:pPr marL="25400"/>
              <a:t>11</a:t>
            </a:fld>
            <a:r>
              <a:rPr lang="en-US" dirty="0" smtClean="0">
                <a:solidFill>
                  <a:prstClr val="black"/>
                </a:solidFill>
              </a:rPr>
              <a:t>/</a:t>
            </a:r>
            <a:r>
              <a:rPr lang="en-US" spc="-10" dirty="0" smtClean="0">
                <a:solidFill>
                  <a:prstClr val="black"/>
                </a:solidFill>
              </a:rPr>
              <a:t>2</a:t>
            </a:r>
            <a:r>
              <a:rPr lang="en-US" spc="-5" dirty="0" smtClean="0">
                <a:solidFill>
                  <a:prstClr val="black"/>
                </a:solidFill>
              </a:rPr>
              <a:t>3</a:t>
            </a:r>
            <a:endParaRPr lang="en-US" spc="-5" dirty="0">
              <a:solidFill>
                <a:prstClr val="black"/>
              </a:solidFill>
            </a:endParaRPr>
          </a:p>
        </p:txBody>
      </p:sp>
    </p:spTree>
    <p:extLst>
      <p:ext uri="{BB962C8B-B14F-4D97-AF65-F5344CB8AC3E}">
        <p14:creationId xmlns:p14="http://schemas.microsoft.com/office/powerpoint/2010/main" val="3104700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87144" y="1456622"/>
            <a:ext cx="6659245" cy="4937249"/>
          </a:xfrm>
          <a:prstGeom prst="rect">
            <a:avLst/>
          </a:prstGeom>
        </p:spPr>
        <p:txBody>
          <a:bodyPr vert="horz" wrap="square" lIns="0" tIns="0" rIns="0" bIns="0" rtlCol="0">
            <a:spAutoFit/>
          </a:bodyPr>
          <a:lstStyle/>
          <a:p>
            <a:pPr marL="60960"/>
            <a:r>
              <a:rPr lang="en-US" sz="1100" b="1" dirty="0" smtClean="0">
                <a:solidFill>
                  <a:prstClr val="black"/>
                </a:solidFill>
                <a:latin typeface="Arial"/>
                <a:cs typeface="Arial"/>
              </a:rPr>
              <a:t>What to do in case of  fire:</a:t>
            </a:r>
          </a:p>
          <a:p>
            <a:pPr marL="60960"/>
            <a:endParaRPr lang="en-US" sz="1100" dirty="0" smtClean="0">
              <a:solidFill>
                <a:prstClr val="black"/>
              </a:solidFill>
              <a:latin typeface="Arial"/>
              <a:cs typeface="Arial"/>
            </a:endParaRPr>
          </a:p>
          <a:p>
            <a:pPr marL="171450" indent="-171450">
              <a:buFont typeface="Arial" panose="020B0604020202020204" pitchFamily="34" charset="0"/>
              <a:buChar char="•"/>
            </a:pPr>
            <a:r>
              <a:rPr lang="en-US" sz="1200" dirty="0" smtClean="0">
                <a:solidFill>
                  <a:prstClr val="black"/>
                </a:solidFill>
              </a:rPr>
              <a:t>report the blackout to the internal emergency number (21:21 or 02.58362121);</a:t>
            </a:r>
          </a:p>
          <a:p>
            <a:pPr marL="12700">
              <a:spcBef>
                <a:spcPts val="500"/>
              </a:spcBef>
            </a:pPr>
            <a:r>
              <a:rPr lang="en-US" sz="2550" baseline="-16339" dirty="0" smtClean="0">
                <a:solidFill>
                  <a:srgbClr val="2D4482"/>
                </a:solidFill>
                <a:latin typeface="Microsoft Sans Serif"/>
                <a:cs typeface="Microsoft Sans Serif"/>
              </a:rPr>
              <a:t>•</a:t>
            </a:r>
            <a:r>
              <a:rPr lang="en-US" sz="2550" spc="-405" baseline="-16339" dirty="0" smtClean="0">
                <a:solidFill>
                  <a:srgbClr val="2D4482"/>
                </a:solidFill>
                <a:latin typeface="Microsoft Sans Serif"/>
                <a:cs typeface="Microsoft Sans Serif"/>
              </a:rPr>
              <a:t> </a:t>
            </a:r>
            <a:r>
              <a:rPr lang="en-US" sz="2550" spc="240" baseline="-16339" dirty="0" smtClean="0">
                <a:solidFill>
                  <a:prstClr val="black"/>
                </a:solidFill>
                <a:latin typeface="Microsoft Sans Serif"/>
                <a:cs typeface="Microsoft Sans Serif"/>
              </a:rPr>
              <a:t> </a:t>
            </a:r>
            <a:r>
              <a:rPr lang="en-US" sz="1200" dirty="0" smtClean="0">
                <a:solidFill>
                  <a:prstClr val="black"/>
                </a:solidFill>
              </a:rPr>
              <a:t>move away from the fire;</a:t>
            </a:r>
          </a:p>
          <a:p>
            <a:pPr marL="12700">
              <a:spcBef>
                <a:spcPts val="994"/>
              </a:spcBef>
            </a:pPr>
            <a:r>
              <a:rPr lang="en-US" sz="2550" baseline="-16339" dirty="0" smtClean="0">
                <a:solidFill>
                  <a:srgbClr val="2D4482"/>
                </a:solidFill>
                <a:latin typeface="Microsoft Sans Serif"/>
                <a:cs typeface="Microsoft Sans Serif"/>
              </a:rPr>
              <a:t>•</a:t>
            </a:r>
            <a:r>
              <a:rPr lang="en-US" sz="2550" spc="-405" baseline="-16339" dirty="0" smtClean="0">
                <a:solidFill>
                  <a:srgbClr val="2D4482"/>
                </a:solidFill>
                <a:latin typeface="Microsoft Sans Serif"/>
                <a:cs typeface="Microsoft Sans Serif"/>
              </a:rPr>
              <a:t> </a:t>
            </a:r>
            <a:r>
              <a:rPr lang="en-US" sz="2550" baseline="-16339" dirty="0" smtClean="0">
                <a:solidFill>
                  <a:prstClr val="black"/>
                </a:solidFill>
                <a:latin typeface="Microsoft Sans Serif"/>
                <a:cs typeface="Microsoft Sans Serif"/>
              </a:rPr>
              <a:t> </a:t>
            </a:r>
            <a:r>
              <a:rPr lang="en-US" sz="2550" spc="-434" baseline="-16339" dirty="0" smtClean="0">
                <a:solidFill>
                  <a:prstClr val="black"/>
                </a:solidFill>
                <a:latin typeface="Microsoft Sans Serif"/>
                <a:cs typeface="Microsoft Sans Serif"/>
              </a:rPr>
              <a:t> </a:t>
            </a:r>
            <a:r>
              <a:rPr lang="en-US" sz="1100" spc="-15" dirty="0" smtClean="0">
                <a:solidFill>
                  <a:prstClr val="black"/>
                </a:solidFill>
                <a:latin typeface="Arial"/>
                <a:cs typeface="Arial"/>
              </a:rPr>
              <a:t>no</a:t>
            </a:r>
            <a:r>
              <a:rPr lang="en-US" sz="1100" dirty="0" smtClean="0">
                <a:solidFill>
                  <a:prstClr val="black"/>
                </a:solidFill>
                <a:latin typeface="Arial"/>
                <a:cs typeface="Arial"/>
              </a:rPr>
              <a:t>n</a:t>
            </a:r>
            <a:r>
              <a:rPr lang="en-US" sz="1100" spc="-20" dirty="0" smtClean="0">
                <a:solidFill>
                  <a:prstClr val="black"/>
                </a:solidFill>
                <a:latin typeface="Arial"/>
                <a:cs typeface="Arial"/>
              </a:rPr>
              <a:t> </a:t>
            </a:r>
            <a:r>
              <a:rPr lang="en-US" sz="1100" spc="-15" dirty="0" smtClean="0">
                <a:solidFill>
                  <a:prstClr val="black"/>
                </a:solidFill>
                <a:latin typeface="Arial"/>
                <a:cs typeface="Arial"/>
              </a:rPr>
              <a:t>do not attempt put out the fire if you are not trained in the use of the firefighting equipment</a:t>
            </a:r>
            <a:r>
              <a:rPr lang="en-US" sz="1100" dirty="0" smtClean="0">
                <a:solidFill>
                  <a:prstClr val="black"/>
                </a:solidFill>
                <a:latin typeface="Arial"/>
                <a:cs typeface="Arial"/>
              </a:rPr>
              <a:t>;</a:t>
            </a:r>
          </a:p>
          <a:p>
            <a:pPr>
              <a:spcBef>
                <a:spcPts val="41"/>
              </a:spcBef>
            </a:pPr>
            <a:endParaRPr lang="en-US" sz="1300" dirty="0" smtClean="0">
              <a:solidFill>
                <a:prstClr val="black"/>
              </a:solidFill>
              <a:latin typeface="Times New Roman"/>
              <a:cs typeface="Times New Roman"/>
            </a:endParaRPr>
          </a:p>
          <a:p>
            <a:pPr marL="12700"/>
            <a:r>
              <a:rPr lang="en-US" sz="1700" dirty="0" smtClean="0">
                <a:solidFill>
                  <a:srgbClr val="2D4482"/>
                </a:solidFill>
                <a:latin typeface="Microsoft Sans Serif"/>
                <a:cs typeface="Microsoft Sans Serif"/>
              </a:rPr>
              <a:t>•</a:t>
            </a:r>
            <a:r>
              <a:rPr lang="en-US" sz="1700" spc="-270" dirty="0" smtClean="0">
                <a:solidFill>
                  <a:srgbClr val="2D4482"/>
                </a:solidFill>
                <a:latin typeface="Microsoft Sans Serif"/>
                <a:cs typeface="Microsoft Sans Serif"/>
              </a:rPr>
              <a:t> </a:t>
            </a:r>
            <a:r>
              <a:rPr lang="en-US" sz="1700" spc="160" dirty="0" smtClean="0">
                <a:solidFill>
                  <a:prstClr val="black"/>
                </a:solidFill>
                <a:latin typeface="Microsoft Sans Serif"/>
                <a:cs typeface="Microsoft Sans Serif"/>
              </a:rPr>
              <a:t> </a:t>
            </a:r>
            <a:r>
              <a:rPr lang="en-US" sz="1200" dirty="0" smtClean="0">
                <a:solidFill>
                  <a:prstClr val="black"/>
                </a:solidFill>
              </a:rPr>
              <a:t>remain calm and follow the instructions of the emergency team personnel or firefighters;</a:t>
            </a:r>
          </a:p>
          <a:p>
            <a:pPr marL="12700">
              <a:spcBef>
                <a:spcPts val="905"/>
              </a:spcBef>
            </a:pPr>
            <a:r>
              <a:rPr lang="en-US" sz="2550" baseline="-3267" dirty="0" smtClean="0">
                <a:solidFill>
                  <a:srgbClr val="2D4482"/>
                </a:solidFill>
                <a:latin typeface="Microsoft Sans Serif"/>
                <a:cs typeface="Microsoft Sans Serif"/>
              </a:rPr>
              <a:t>•</a:t>
            </a:r>
            <a:r>
              <a:rPr lang="en-US" sz="2550" spc="-405" baseline="-3267" dirty="0" smtClean="0">
                <a:solidFill>
                  <a:srgbClr val="2D4482"/>
                </a:solidFill>
                <a:latin typeface="Microsoft Sans Serif"/>
                <a:cs typeface="Microsoft Sans Serif"/>
              </a:rPr>
              <a:t> </a:t>
            </a:r>
            <a:r>
              <a:rPr lang="en-US" sz="2550" baseline="-3267" dirty="0" smtClean="0">
                <a:solidFill>
                  <a:prstClr val="black"/>
                </a:solidFill>
                <a:latin typeface="Microsoft Sans Serif"/>
                <a:cs typeface="Microsoft Sans Serif"/>
              </a:rPr>
              <a:t> </a:t>
            </a:r>
            <a:r>
              <a:rPr lang="en-US" sz="2550" spc="-434" baseline="-3267" dirty="0" smtClean="0">
                <a:solidFill>
                  <a:prstClr val="black"/>
                </a:solidFill>
                <a:latin typeface="Microsoft Sans Serif"/>
                <a:cs typeface="Microsoft Sans Serif"/>
              </a:rPr>
              <a:t> </a:t>
            </a:r>
            <a:r>
              <a:rPr lang="en-US" sz="1100" spc="-15" dirty="0" smtClean="0">
                <a:solidFill>
                  <a:prstClr val="black"/>
                </a:solidFill>
                <a:latin typeface="Arial"/>
                <a:cs typeface="Arial"/>
              </a:rPr>
              <a:t>if possible close the windows and doors of your office before leaving</a:t>
            </a:r>
            <a:r>
              <a:rPr lang="en-US" sz="1100" dirty="0" smtClean="0">
                <a:solidFill>
                  <a:prstClr val="black"/>
                </a:solidFill>
                <a:latin typeface="Arial"/>
                <a:cs typeface="Arial"/>
              </a:rPr>
              <a:t>;</a:t>
            </a:r>
          </a:p>
          <a:p>
            <a:pPr marL="12700">
              <a:spcBef>
                <a:spcPts val="985"/>
              </a:spcBef>
            </a:pPr>
            <a:r>
              <a:rPr lang="en-US" sz="2550" baseline="-4901" dirty="0" smtClean="0">
                <a:solidFill>
                  <a:srgbClr val="2D4482"/>
                </a:solidFill>
                <a:latin typeface="Microsoft Sans Serif"/>
                <a:cs typeface="Microsoft Sans Serif"/>
              </a:rPr>
              <a:t>•</a:t>
            </a:r>
            <a:r>
              <a:rPr lang="en-US" sz="2550" spc="-405" baseline="-4901" dirty="0" smtClean="0">
                <a:solidFill>
                  <a:srgbClr val="2D4482"/>
                </a:solidFill>
                <a:latin typeface="Microsoft Sans Serif"/>
                <a:cs typeface="Microsoft Sans Serif"/>
              </a:rPr>
              <a:t> </a:t>
            </a:r>
            <a:r>
              <a:rPr lang="en-US" sz="2550" baseline="-4901" dirty="0" smtClean="0">
                <a:solidFill>
                  <a:prstClr val="black"/>
                </a:solidFill>
                <a:latin typeface="Microsoft Sans Serif"/>
                <a:cs typeface="Microsoft Sans Serif"/>
              </a:rPr>
              <a:t> </a:t>
            </a:r>
            <a:r>
              <a:rPr lang="en-US" sz="2550" spc="-434" baseline="-4901" dirty="0" smtClean="0">
                <a:solidFill>
                  <a:prstClr val="black"/>
                </a:solidFill>
                <a:latin typeface="Microsoft Sans Serif"/>
                <a:cs typeface="Microsoft Sans Serif"/>
              </a:rPr>
              <a:t> </a:t>
            </a:r>
            <a:r>
              <a:rPr lang="en-US" sz="1100" spc="-15" dirty="0" smtClean="0">
                <a:solidFill>
                  <a:prstClr val="black"/>
                </a:solidFill>
                <a:latin typeface="Arial"/>
                <a:cs typeface="Arial"/>
              </a:rPr>
              <a:t>but do not waste time gathering personal belongings</a:t>
            </a:r>
            <a:r>
              <a:rPr lang="en-US" sz="1100" dirty="0" smtClean="0">
                <a:solidFill>
                  <a:prstClr val="black"/>
                </a:solidFill>
                <a:latin typeface="Arial"/>
                <a:cs typeface="Arial"/>
              </a:rPr>
              <a:t>;</a:t>
            </a:r>
          </a:p>
          <a:p>
            <a:pPr marL="12700">
              <a:spcBef>
                <a:spcPts val="985"/>
              </a:spcBef>
            </a:pPr>
            <a:endParaRPr lang="en-US" sz="1100" dirty="0" smtClean="0">
              <a:solidFill>
                <a:prstClr val="black"/>
              </a:solidFill>
              <a:latin typeface="Arial"/>
              <a:cs typeface="Arial"/>
            </a:endParaRPr>
          </a:p>
          <a:p>
            <a:r>
              <a:rPr lang="en-US" sz="2550" baseline="-8169" dirty="0" smtClean="0">
                <a:solidFill>
                  <a:srgbClr val="2D4482"/>
                </a:solidFill>
                <a:latin typeface="Microsoft Sans Serif"/>
                <a:cs typeface="Microsoft Sans Serif"/>
              </a:rPr>
              <a:t>•</a:t>
            </a:r>
            <a:r>
              <a:rPr lang="en-US" sz="2550" spc="-405" baseline="-8169" dirty="0" smtClean="0">
                <a:solidFill>
                  <a:srgbClr val="2D4482"/>
                </a:solidFill>
                <a:latin typeface="Microsoft Sans Serif"/>
                <a:cs typeface="Microsoft Sans Serif"/>
              </a:rPr>
              <a:t> </a:t>
            </a:r>
            <a:r>
              <a:rPr lang="en-US" sz="2550" baseline="-8169" dirty="0" smtClean="0">
                <a:solidFill>
                  <a:prstClr val="black"/>
                </a:solidFill>
                <a:latin typeface="Microsoft Sans Serif"/>
                <a:cs typeface="Microsoft Sans Serif"/>
              </a:rPr>
              <a:t> </a:t>
            </a:r>
            <a:r>
              <a:rPr lang="en-US" sz="1100" spc="-15" dirty="0" smtClean="0">
                <a:solidFill>
                  <a:prstClr val="black"/>
                </a:solidFill>
                <a:latin typeface="Arial"/>
                <a:cs typeface="Arial"/>
              </a:rPr>
              <a:t>do not occupy the telephone lines;</a:t>
            </a:r>
          </a:p>
          <a:p>
            <a:pPr marL="12700">
              <a:spcBef>
                <a:spcPts val="919"/>
              </a:spcBef>
            </a:pPr>
            <a:r>
              <a:rPr lang="en-US" sz="2550" baseline="-11437" dirty="0" smtClean="0">
                <a:solidFill>
                  <a:srgbClr val="2D4482"/>
                </a:solidFill>
                <a:latin typeface="Microsoft Sans Serif"/>
                <a:cs typeface="Microsoft Sans Serif"/>
              </a:rPr>
              <a:t>•</a:t>
            </a:r>
            <a:r>
              <a:rPr lang="en-US" sz="2550" spc="-405" baseline="-11437" dirty="0" smtClean="0">
                <a:solidFill>
                  <a:srgbClr val="2D4482"/>
                </a:solidFill>
                <a:latin typeface="Microsoft Sans Serif"/>
                <a:cs typeface="Microsoft Sans Serif"/>
              </a:rPr>
              <a:t> </a:t>
            </a:r>
            <a:r>
              <a:rPr lang="en-US" sz="2550" baseline="-11437" dirty="0" smtClean="0">
                <a:solidFill>
                  <a:prstClr val="black"/>
                </a:solidFill>
                <a:latin typeface="Microsoft Sans Serif"/>
                <a:cs typeface="Microsoft Sans Serif"/>
              </a:rPr>
              <a:t> </a:t>
            </a:r>
            <a:r>
              <a:rPr lang="en-US" sz="2550" spc="-434" baseline="-11437" dirty="0" smtClean="0">
                <a:solidFill>
                  <a:prstClr val="black"/>
                </a:solidFill>
                <a:latin typeface="Microsoft Sans Serif"/>
                <a:cs typeface="Microsoft Sans Serif"/>
              </a:rPr>
              <a:t> </a:t>
            </a:r>
            <a:r>
              <a:rPr lang="en-US" sz="1100" spc="-15" dirty="0" smtClean="0">
                <a:solidFill>
                  <a:prstClr val="black"/>
                </a:solidFill>
                <a:latin typeface="Arial"/>
                <a:cs typeface="Arial"/>
              </a:rPr>
              <a:t>do not use elevators</a:t>
            </a:r>
          </a:p>
          <a:p>
            <a:pPr marL="184150" indent="-171450">
              <a:spcBef>
                <a:spcPts val="919"/>
              </a:spcBef>
              <a:buFont typeface="Arial" panose="020B0604020202020204" pitchFamily="34" charset="0"/>
              <a:buChar char="•"/>
            </a:pPr>
            <a:r>
              <a:rPr lang="en-US" sz="1100" spc="-15" dirty="0" smtClean="0">
                <a:solidFill>
                  <a:prstClr val="black"/>
                </a:solidFill>
                <a:latin typeface="Arial"/>
                <a:cs typeface="Arial"/>
              </a:rPr>
              <a:t>If there is smoke, walk crouched low where the air is better</a:t>
            </a:r>
            <a:endParaRPr lang="en-US" sz="1100" dirty="0" smtClean="0">
              <a:solidFill>
                <a:prstClr val="black"/>
              </a:solidFill>
              <a:latin typeface="Arial"/>
              <a:cs typeface="Arial"/>
            </a:endParaRPr>
          </a:p>
          <a:p>
            <a:pPr marL="12700">
              <a:spcBef>
                <a:spcPts val="1000"/>
              </a:spcBef>
            </a:pPr>
            <a:r>
              <a:rPr lang="en-US" sz="2550" baseline="-16339" dirty="0" smtClean="0">
                <a:solidFill>
                  <a:srgbClr val="2D4482"/>
                </a:solidFill>
                <a:latin typeface="Microsoft Sans Serif"/>
                <a:cs typeface="Microsoft Sans Serif"/>
              </a:rPr>
              <a:t>•</a:t>
            </a:r>
            <a:r>
              <a:rPr lang="en-US" sz="2550" spc="-405" baseline="-16339" dirty="0" smtClean="0">
                <a:solidFill>
                  <a:srgbClr val="2D4482"/>
                </a:solidFill>
                <a:latin typeface="Microsoft Sans Serif"/>
                <a:cs typeface="Microsoft Sans Serif"/>
              </a:rPr>
              <a:t> </a:t>
            </a:r>
            <a:r>
              <a:rPr lang="en-US" sz="2550" spc="240" baseline="-16339" dirty="0" smtClean="0">
                <a:solidFill>
                  <a:prstClr val="black"/>
                </a:solidFill>
                <a:latin typeface="Microsoft Sans Serif"/>
                <a:cs typeface="Microsoft Sans Serif"/>
              </a:rPr>
              <a:t> </a:t>
            </a:r>
            <a:r>
              <a:rPr lang="en-US" sz="1100" spc="-10" dirty="0" smtClean="0">
                <a:solidFill>
                  <a:prstClr val="black"/>
                </a:solidFill>
                <a:latin typeface="Arial"/>
                <a:cs typeface="Arial"/>
              </a:rPr>
              <a:t>if you can, protect your lungs by breathing through a wet handkerchief </a:t>
            </a:r>
            <a:r>
              <a:rPr lang="en-US" sz="1100" dirty="0" smtClean="0">
                <a:solidFill>
                  <a:prstClr val="black"/>
                </a:solidFill>
                <a:latin typeface="Arial"/>
                <a:cs typeface="Arial"/>
              </a:rPr>
              <a:t>;</a:t>
            </a:r>
          </a:p>
          <a:p>
            <a:pPr>
              <a:spcBef>
                <a:spcPts val="7"/>
              </a:spcBef>
            </a:pPr>
            <a:endParaRPr lang="en-US" sz="1350" dirty="0" smtClean="0">
              <a:solidFill>
                <a:prstClr val="black"/>
              </a:solidFill>
              <a:latin typeface="Times New Roman"/>
              <a:cs typeface="Times New Roman"/>
            </a:endParaRPr>
          </a:p>
          <a:p>
            <a:pPr marL="12700"/>
            <a:r>
              <a:rPr lang="en-US" sz="2550" baseline="1633" dirty="0" smtClean="0">
                <a:solidFill>
                  <a:srgbClr val="2D4482"/>
                </a:solidFill>
                <a:latin typeface="Microsoft Sans Serif"/>
                <a:cs typeface="Microsoft Sans Serif"/>
              </a:rPr>
              <a:t>•</a:t>
            </a:r>
            <a:r>
              <a:rPr lang="en-US" sz="2550" spc="-405" baseline="1633" dirty="0" smtClean="0">
                <a:solidFill>
                  <a:srgbClr val="2D4482"/>
                </a:solidFill>
                <a:latin typeface="Microsoft Sans Serif"/>
                <a:cs typeface="Microsoft Sans Serif"/>
              </a:rPr>
              <a:t> </a:t>
            </a:r>
            <a:r>
              <a:rPr lang="en-US" sz="2550" baseline="1633" dirty="0" smtClean="0">
                <a:solidFill>
                  <a:prstClr val="black"/>
                </a:solidFill>
                <a:latin typeface="Microsoft Sans Serif"/>
                <a:cs typeface="Microsoft Sans Serif"/>
              </a:rPr>
              <a:t> </a:t>
            </a:r>
            <a:r>
              <a:rPr lang="en-US" sz="2550" spc="-434" baseline="1633" dirty="0" smtClean="0">
                <a:solidFill>
                  <a:prstClr val="black"/>
                </a:solidFill>
                <a:latin typeface="Microsoft Sans Serif"/>
                <a:cs typeface="Microsoft Sans Serif"/>
              </a:rPr>
              <a:t> </a:t>
            </a:r>
            <a:r>
              <a:rPr lang="en-US" sz="1100" spc="-5" dirty="0" smtClean="0">
                <a:solidFill>
                  <a:prstClr val="black"/>
                </a:solidFill>
                <a:latin typeface="Arial"/>
                <a:cs typeface="Arial"/>
              </a:rPr>
              <a:t>the use of firefighting equipment is permitted only for emergency team personnel and firemen</a:t>
            </a:r>
            <a:r>
              <a:rPr lang="en-US" sz="1100" dirty="0" smtClean="0">
                <a:solidFill>
                  <a:prstClr val="black"/>
                </a:solidFill>
                <a:latin typeface="Arial"/>
                <a:cs typeface="Arial"/>
              </a:rPr>
              <a:t>;</a:t>
            </a:r>
          </a:p>
          <a:p>
            <a:pPr marL="12700">
              <a:spcBef>
                <a:spcPts val="980"/>
              </a:spcBef>
            </a:pPr>
            <a:r>
              <a:rPr lang="en-US" sz="1700" dirty="0" smtClean="0">
                <a:solidFill>
                  <a:srgbClr val="2D4482"/>
                </a:solidFill>
                <a:latin typeface="Microsoft Sans Serif"/>
                <a:cs typeface="Microsoft Sans Serif"/>
              </a:rPr>
              <a:t>•</a:t>
            </a:r>
            <a:r>
              <a:rPr lang="en-US" sz="1700" spc="-270" dirty="0" smtClean="0">
                <a:solidFill>
                  <a:srgbClr val="2D4482"/>
                </a:solidFill>
                <a:latin typeface="Microsoft Sans Serif"/>
                <a:cs typeface="Microsoft Sans Serif"/>
              </a:rPr>
              <a:t> </a:t>
            </a:r>
            <a:r>
              <a:rPr lang="en-US" sz="1700" spc="160" dirty="0" smtClean="0">
                <a:solidFill>
                  <a:prstClr val="black"/>
                </a:solidFill>
                <a:latin typeface="Microsoft Sans Serif"/>
                <a:cs typeface="Microsoft Sans Serif"/>
              </a:rPr>
              <a:t> </a:t>
            </a:r>
            <a:r>
              <a:rPr lang="en-US" sz="1650" spc="-22" baseline="2525" dirty="0" smtClean="0">
                <a:solidFill>
                  <a:prstClr val="black"/>
                </a:solidFill>
                <a:latin typeface="Arial"/>
                <a:cs typeface="Arial"/>
              </a:rPr>
              <a:t>proceed to the outdoor meeting point for your building</a:t>
            </a:r>
            <a:r>
              <a:rPr lang="en-US" sz="1650" baseline="2525" dirty="0" smtClean="0">
                <a:solidFill>
                  <a:prstClr val="black"/>
                </a:solidFill>
                <a:latin typeface="Arial"/>
                <a:cs typeface="Arial"/>
              </a:rPr>
              <a:t>.</a:t>
            </a:r>
            <a:endParaRPr lang="en-US" sz="1650" baseline="2525" dirty="0">
              <a:solidFill>
                <a:prstClr val="black"/>
              </a:solidFill>
              <a:latin typeface="Arial"/>
              <a:cs typeface="Arial"/>
            </a:endParaRPr>
          </a:p>
        </p:txBody>
      </p:sp>
      <p:sp>
        <p:nvSpPr>
          <p:cNvPr id="3" name="object 3"/>
          <p:cNvSpPr/>
          <p:nvPr/>
        </p:nvSpPr>
        <p:spPr>
          <a:xfrm>
            <a:off x="698982" y="1359585"/>
            <a:ext cx="1064704" cy="1131392"/>
          </a:xfrm>
          <a:prstGeom prst="rect">
            <a:avLst/>
          </a:prstGeom>
          <a:blipFill>
            <a:blip r:embed="rId3" cstate="print"/>
            <a:stretch>
              <a:fillRect/>
            </a:stretch>
          </a:blipFill>
        </p:spPr>
        <p:txBody>
          <a:bodyPr wrap="square" lIns="0" tIns="0" rIns="0" bIns="0" rtlCol="0"/>
          <a:lstStyle/>
          <a:p>
            <a:endParaRPr lang="en-US" dirty="0">
              <a:solidFill>
                <a:prstClr val="black"/>
              </a:solidFill>
            </a:endParaRPr>
          </a:p>
        </p:txBody>
      </p:sp>
      <p:sp>
        <p:nvSpPr>
          <p:cNvPr id="4" name="object 4"/>
          <p:cNvSpPr/>
          <p:nvPr/>
        </p:nvSpPr>
        <p:spPr>
          <a:xfrm>
            <a:off x="683564" y="2731630"/>
            <a:ext cx="1072515" cy="1138313"/>
          </a:xfrm>
          <a:prstGeom prst="rect">
            <a:avLst/>
          </a:prstGeom>
          <a:blipFill>
            <a:blip r:embed="rId4" cstate="print"/>
            <a:stretch>
              <a:fillRect/>
            </a:stretch>
          </a:blipFill>
        </p:spPr>
        <p:txBody>
          <a:bodyPr wrap="square" lIns="0" tIns="0" rIns="0" bIns="0" rtlCol="0"/>
          <a:lstStyle/>
          <a:p>
            <a:endParaRPr lang="en-US" dirty="0">
              <a:solidFill>
                <a:prstClr val="black"/>
              </a:solidFill>
            </a:endParaRPr>
          </a:p>
        </p:txBody>
      </p:sp>
      <p:sp>
        <p:nvSpPr>
          <p:cNvPr id="5" name="object 5"/>
          <p:cNvSpPr/>
          <p:nvPr/>
        </p:nvSpPr>
        <p:spPr>
          <a:xfrm>
            <a:off x="688555" y="4094035"/>
            <a:ext cx="1075131" cy="1132776"/>
          </a:xfrm>
          <a:prstGeom prst="rect">
            <a:avLst/>
          </a:prstGeom>
          <a:blipFill>
            <a:blip r:embed="rId5" cstate="print"/>
            <a:stretch>
              <a:fillRect/>
            </a:stretch>
          </a:blipFill>
        </p:spPr>
        <p:txBody>
          <a:bodyPr wrap="square" lIns="0" tIns="0" rIns="0" bIns="0" rtlCol="0"/>
          <a:lstStyle/>
          <a:p>
            <a:endParaRPr lang="en-US" dirty="0">
              <a:solidFill>
                <a:prstClr val="black"/>
              </a:solidFill>
            </a:endParaRPr>
          </a:p>
        </p:txBody>
      </p:sp>
      <p:sp>
        <p:nvSpPr>
          <p:cNvPr id="6" name="object 6"/>
          <p:cNvSpPr txBox="1"/>
          <p:nvPr/>
        </p:nvSpPr>
        <p:spPr>
          <a:xfrm>
            <a:off x="755573" y="717816"/>
            <a:ext cx="7883525" cy="169545"/>
          </a:xfrm>
          <a:prstGeom prst="rect">
            <a:avLst/>
          </a:prstGeom>
          <a:solidFill>
            <a:srgbClr val="0D4A85"/>
          </a:solidFill>
        </p:spPr>
        <p:txBody>
          <a:bodyPr vert="horz" wrap="square" lIns="0" tIns="0" rIns="0" bIns="0" rtlCol="0">
            <a:spAutoFit/>
          </a:bodyPr>
          <a:lstStyle/>
          <a:p>
            <a:pPr marL="68580">
              <a:tabLst>
                <a:tab pos="1531620" algn="l"/>
              </a:tabLst>
            </a:pPr>
            <a:r>
              <a:rPr lang="en-US" sz="1100" b="1" spc="-20" dirty="0" smtClean="0">
                <a:solidFill>
                  <a:srgbClr val="FFFFFF"/>
                </a:solidFill>
                <a:latin typeface="Arial"/>
                <a:cs typeface="Arial"/>
              </a:rPr>
              <a:t>E</a:t>
            </a:r>
            <a:r>
              <a:rPr lang="en-US" sz="1100" b="1" spc="5" dirty="0" smtClean="0">
                <a:solidFill>
                  <a:srgbClr val="FFFFFF"/>
                </a:solidFill>
                <a:latin typeface="Arial"/>
                <a:cs typeface="Arial"/>
              </a:rPr>
              <a:t>M</a:t>
            </a:r>
            <a:r>
              <a:rPr lang="en-US" sz="1100" b="1" spc="-20" dirty="0" smtClean="0">
                <a:solidFill>
                  <a:srgbClr val="FFFFFF"/>
                </a:solidFill>
                <a:latin typeface="Arial"/>
                <a:cs typeface="Arial"/>
              </a:rPr>
              <a:t>ER</a:t>
            </a:r>
            <a:r>
              <a:rPr lang="en-US" sz="1100" b="1" spc="-10" dirty="0" smtClean="0">
                <a:solidFill>
                  <a:srgbClr val="FFFFFF"/>
                </a:solidFill>
                <a:latin typeface="Arial"/>
                <a:cs typeface="Arial"/>
              </a:rPr>
              <a:t>G</a:t>
            </a:r>
            <a:r>
              <a:rPr lang="en-US" sz="1100" b="1" spc="-20" dirty="0" smtClean="0">
                <a:solidFill>
                  <a:srgbClr val="FFFFFF"/>
                </a:solidFill>
                <a:latin typeface="Arial"/>
                <a:cs typeface="Arial"/>
              </a:rPr>
              <a:t>ENCIES</a:t>
            </a:r>
            <a:r>
              <a:rPr lang="en-US" sz="1100" b="1" dirty="0" smtClean="0">
                <a:solidFill>
                  <a:srgbClr val="FFFFFF"/>
                </a:solidFill>
                <a:latin typeface="Arial"/>
                <a:cs typeface="Arial"/>
              </a:rPr>
              <a:t>	</a:t>
            </a:r>
            <a:r>
              <a:rPr lang="en-US" sz="1100" b="1" spc="-10" dirty="0" smtClean="0">
                <a:solidFill>
                  <a:srgbClr val="FFFFFF"/>
                </a:solidFill>
                <a:latin typeface="Arial"/>
                <a:cs typeface="Arial"/>
              </a:rPr>
              <a:t>Emergency management</a:t>
            </a:r>
            <a:r>
              <a:rPr lang="en-US" sz="1100" b="1" dirty="0" smtClean="0">
                <a:solidFill>
                  <a:srgbClr val="FFFFFF"/>
                </a:solidFill>
                <a:latin typeface="Arial"/>
                <a:cs typeface="Arial"/>
              </a:rPr>
              <a:t> – What to do in case of </a:t>
            </a:r>
            <a:r>
              <a:rPr lang="en-US" sz="1100" b="1" spc="-5" dirty="0" smtClean="0">
                <a:solidFill>
                  <a:srgbClr val="FFFFFF"/>
                </a:solidFill>
                <a:latin typeface="Arial"/>
                <a:cs typeface="Arial"/>
              </a:rPr>
              <a:t>fire</a:t>
            </a:r>
            <a:endParaRPr lang="en-US" sz="1100" dirty="0">
              <a:solidFill>
                <a:prstClr val="black"/>
              </a:solidFill>
              <a:latin typeface="Arial"/>
              <a:cs typeface="Arial"/>
            </a:endParaRPr>
          </a:p>
        </p:txBody>
      </p:sp>
      <p:sp>
        <p:nvSpPr>
          <p:cNvPr id="7" name="object 7"/>
          <p:cNvSpPr txBox="1">
            <a:spLocks noGrp="1"/>
          </p:cNvSpPr>
          <p:nvPr>
            <p:ph type="sldNum" sz="quarter" idx="7"/>
          </p:nvPr>
        </p:nvSpPr>
        <p:spPr>
          <a:xfrm>
            <a:off x="323595" y="6471617"/>
            <a:ext cx="259715" cy="107722"/>
          </a:xfrm>
          <a:prstGeom prst="rect">
            <a:avLst/>
          </a:prstGeom>
        </p:spPr>
        <p:txBody>
          <a:bodyPr vert="horz" wrap="square" lIns="0" tIns="0" rIns="0" bIns="0" rtlCol="0">
            <a:spAutoFit/>
          </a:bodyPr>
          <a:lstStyle/>
          <a:p>
            <a:pPr marL="25400"/>
            <a:fld id="{81D60167-4931-47E6-BA6A-407CBD079E47}" type="slidenum">
              <a:rPr lang="en-US" spc="-5" smtClean="0">
                <a:solidFill>
                  <a:prstClr val="black"/>
                </a:solidFill>
              </a:rPr>
              <a:pPr marL="25400"/>
              <a:t>12</a:t>
            </a:fld>
            <a:r>
              <a:rPr lang="en-US" dirty="0" smtClean="0">
                <a:solidFill>
                  <a:prstClr val="black"/>
                </a:solidFill>
              </a:rPr>
              <a:t>/</a:t>
            </a:r>
            <a:r>
              <a:rPr lang="en-US" spc="-10" dirty="0" smtClean="0">
                <a:solidFill>
                  <a:prstClr val="black"/>
                </a:solidFill>
              </a:rPr>
              <a:t>2</a:t>
            </a:r>
            <a:r>
              <a:rPr lang="en-US" spc="-5" dirty="0" smtClean="0">
                <a:solidFill>
                  <a:prstClr val="black"/>
                </a:solidFill>
              </a:rPr>
              <a:t>3</a:t>
            </a:r>
            <a:endParaRPr lang="en-US" spc="-5" dirty="0">
              <a:solidFill>
                <a:prstClr val="black"/>
              </a:solidFill>
            </a:endParaRPr>
          </a:p>
        </p:txBody>
      </p:sp>
    </p:spTree>
    <p:extLst>
      <p:ext uri="{BB962C8B-B14F-4D97-AF65-F5344CB8AC3E}">
        <p14:creationId xmlns:p14="http://schemas.microsoft.com/office/powerpoint/2010/main" val="3259698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70392" y="1143000"/>
            <a:ext cx="6279515" cy="1446550"/>
          </a:xfrm>
          <a:prstGeom prst="rect">
            <a:avLst/>
          </a:prstGeom>
        </p:spPr>
        <p:txBody>
          <a:bodyPr vert="horz" wrap="square" lIns="0" tIns="0" rIns="0" bIns="0" rtlCol="0">
            <a:spAutoFit/>
          </a:bodyPr>
          <a:lstStyle/>
          <a:p>
            <a:pPr marL="12700"/>
            <a:r>
              <a:rPr lang="en-US" sz="1100" b="1" dirty="0" smtClean="0">
                <a:solidFill>
                  <a:prstClr val="black"/>
                </a:solidFill>
                <a:latin typeface="Arial"/>
                <a:cs typeface="Arial"/>
              </a:rPr>
              <a:t>What to do in case of a </a:t>
            </a:r>
            <a:r>
              <a:rPr lang="en-US" sz="1100" b="1" spc="-15" dirty="0" smtClean="0">
                <a:solidFill>
                  <a:prstClr val="black"/>
                </a:solidFill>
                <a:latin typeface="Arial"/>
                <a:cs typeface="Arial"/>
              </a:rPr>
              <a:t>b</a:t>
            </a:r>
            <a:r>
              <a:rPr lang="en-US" sz="1100" b="1" spc="5" dirty="0" smtClean="0">
                <a:solidFill>
                  <a:prstClr val="black"/>
                </a:solidFill>
                <a:latin typeface="Arial"/>
                <a:cs typeface="Arial"/>
              </a:rPr>
              <a:t>l</a:t>
            </a:r>
            <a:r>
              <a:rPr lang="en-US" sz="1100" b="1" spc="-15" dirty="0" smtClean="0">
                <a:solidFill>
                  <a:prstClr val="black"/>
                </a:solidFill>
                <a:latin typeface="Arial"/>
                <a:cs typeface="Arial"/>
              </a:rPr>
              <a:t>ac</a:t>
            </a:r>
            <a:r>
              <a:rPr lang="en-US" sz="1100" b="1" dirty="0" smtClean="0">
                <a:solidFill>
                  <a:prstClr val="black"/>
                </a:solidFill>
                <a:latin typeface="Arial"/>
                <a:cs typeface="Arial"/>
              </a:rPr>
              <a:t>k</a:t>
            </a:r>
            <a:r>
              <a:rPr lang="en-US" sz="1100" b="1" spc="-15" dirty="0" smtClean="0">
                <a:solidFill>
                  <a:prstClr val="black"/>
                </a:solidFill>
                <a:latin typeface="Arial"/>
                <a:cs typeface="Arial"/>
              </a:rPr>
              <a:t>ou</a:t>
            </a:r>
            <a:r>
              <a:rPr lang="en-US" sz="1100" b="1" dirty="0" smtClean="0">
                <a:solidFill>
                  <a:prstClr val="black"/>
                </a:solidFill>
                <a:latin typeface="Arial"/>
                <a:cs typeface="Arial"/>
              </a:rPr>
              <a:t>t:</a:t>
            </a:r>
          </a:p>
          <a:p>
            <a:pPr marL="12700"/>
            <a:endParaRPr lang="en-US" sz="1100" dirty="0" smtClean="0">
              <a:solidFill>
                <a:prstClr val="black"/>
              </a:solidFill>
              <a:latin typeface="Arial"/>
              <a:cs typeface="Arial"/>
            </a:endParaRPr>
          </a:p>
          <a:p>
            <a:pPr marL="171450" indent="-171450">
              <a:lnSpc>
                <a:spcPct val="150000"/>
              </a:lnSpc>
              <a:buFont typeface="Arial" panose="020B0604020202020204" pitchFamily="34" charset="0"/>
              <a:buChar char="•"/>
            </a:pPr>
            <a:r>
              <a:rPr lang="en-US" sz="1200" dirty="0" smtClean="0">
                <a:solidFill>
                  <a:prstClr val="black"/>
                </a:solidFill>
              </a:rPr>
              <a:t>report the blackout to the internal emergency number (21:21 or 02.58362121);</a:t>
            </a:r>
          </a:p>
          <a:p>
            <a:pPr marL="171450" indent="-171450">
              <a:lnSpc>
                <a:spcPct val="150000"/>
              </a:lnSpc>
              <a:buFont typeface="Arial" panose="020B0604020202020204" pitchFamily="34" charset="0"/>
              <a:buChar char="•"/>
            </a:pPr>
            <a:r>
              <a:rPr lang="en-US" sz="1200" dirty="0" smtClean="0">
                <a:solidFill>
                  <a:prstClr val="black"/>
                </a:solidFill>
              </a:rPr>
              <a:t>remain calm and follow the instructions of the emergency team personnel;</a:t>
            </a:r>
          </a:p>
          <a:p>
            <a:pPr marL="171450" indent="-171450">
              <a:lnSpc>
                <a:spcPct val="150000"/>
              </a:lnSpc>
              <a:buFont typeface="Arial" panose="020B0604020202020204" pitchFamily="34" charset="0"/>
              <a:buChar char="•"/>
            </a:pPr>
            <a:r>
              <a:rPr lang="en-US" sz="1200" dirty="0" smtClean="0">
                <a:solidFill>
                  <a:prstClr val="black"/>
                </a:solidFill>
              </a:rPr>
              <a:t>do not occupy the telephone lines;</a:t>
            </a:r>
          </a:p>
          <a:p>
            <a:pPr marL="171450" indent="-171450">
              <a:lnSpc>
                <a:spcPct val="150000"/>
              </a:lnSpc>
              <a:buFont typeface="Arial" panose="020B0604020202020204" pitchFamily="34" charset="0"/>
              <a:buChar char="•"/>
            </a:pPr>
            <a:r>
              <a:rPr lang="en-US" sz="1200" dirty="0" smtClean="0">
                <a:solidFill>
                  <a:prstClr val="black"/>
                </a:solidFill>
              </a:rPr>
              <a:t>do not use elevators.</a:t>
            </a:r>
            <a:endParaRPr lang="en-US" sz="1200" dirty="0">
              <a:solidFill>
                <a:prstClr val="black"/>
              </a:solidFill>
            </a:endParaRPr>
          </a:p>
        </p:txBody>
      </p:sp>
      <p:sp>
        <p:nvSpPr>
          <p:cNvPr id="3" name="object 3"/>
          <p:cNvSpPr txBox="1"/>
          <p:nvPr/>
        </p:nvSpPr>
        <p:spPr>
          <a:xfrm>
            <a:off x="1887710" y="2930389"/>
            <a:ext cx="6210300" cy="3534301"/>
          </a:xfrm>
          <a:prstGeom prst="rect">
            <a:avLst/>
          </a:prstGeom>
        </p:spPr>
        <p:txBody>
          <a:bodyPr vert="horz" wrap="square" lIns="0" tIns="0" rIns="0" bIns="0" rtlCol="0">
            <a:spAutoFit/>
          </a:bodyPr>
          <a:lstStyle/>
          <a:p>
            <a:pPr marL="12700"/>
            <a:r>
              <a:rPr lang="en-US" sz="1100" b="1" dirty="0" smtClean="0">
                <a:solidFill>
                  <a:prstClr val="black"/>
                </a:solidFill>
                <a:latin typeface="Arial"/>
                <a:cs typeface="Arial"/>
              </a:rPr>
              <a:t>What to do in case of a flood:</a:t>
            </a:r>
            <a:endParaRPr lang="en-US" sz="1100" dirty="0" smtClean="0">
              <a:solidFill>
                <a:prstClr val="black"/>
              </a:solidFill>
              <a:latin typeface="Arial"/>
              <a:cs typeface="Arial"/>
            </a:endParaRPr>
          </a:p>
          <a:p>
            <a:pPr marL="12700"/>
            <a:endParaRPr lang="en-US" sz="1050" dirty="0" smtClean="0">
              <a:solidFill>
                <a:prstClr val="black"/>
              </a:solidFill>
              <a:latin typeface="Arial"/>
              <a:cs typeface="Arial"/>
            </a:endParaRPr>
          </a:p>
          <a:p>
            <a:pPr marL="171450" indent="-171450">
              <a:lnSpc>
                <a:spcPct val="150000"/>
              </a:lnSpc>
              <a:buFont typeface="Arial" panose="020B0604020202020204" pitchFamily="34" charset="0"/>
              <a:buChar char="•"/>
            </a:pPr>
            <a:r>
              <a:rPr lang="en-US" sz="1200" dirty="0" smtClean="0">
                <a:solidFill>
                  <a:prstClr val="black"/>
                </a:solidFill>
              </a:rPr>
              <a:t>report the flooding to the internal emergency number (21:21 or 02.58362121);</a:t>
            </a:r>
          </a:p>
          <a:p>
            <a:pPr marL="171450" indent="-171450">
              <a:lnSpc>
                <a:spcPct val="150000"/>
              </a:lnSpc>
              <a:buFont typeface="Arial" panose="020B0604020202020204" pitchFamily="34" charset="0"/>
              <a:buChar char="•"/>
            </a:pPr>
            <a:r>
              <a:rPr lang="en-US" sz="1200" dirty="0" smtClean="0">
                <a:solidFill>
                  <a:prstClr val="black"/>
                </a:solidFill>
              </a:rPr>
              <a:t>remain calm and follow the instructions of the emergency team personnel;</a:t>
            </a:r>
          </a:p>
          <a:p>
            <a:pPr marL="171450" indent="-171450">
              <a:lnSpc>
                <a:spcPct val="150000"/>
              </a:lnSpc>
              <a:buFont typeface="Arial" panose="020B0604020202020204" pitchFamily="34" charset="0"/>
              <a:buChar char="•"/>
            </a:pPr>
            <a:r>
              <a:rPr lang="en-US" sz="1200" dirty="0" smtClean="0">
                <a:solidFill>
                  <a:prstClr val="black"/>
                </a:solidFill>
              </a:rPr>
              <a:t>do not occupy the telephone lines;</a:t>
            </a:r>
          </a:p>
          <a:p>
            <a:pPr marL="171450" indent="-171450">
              <a:lnSpc>
                <a:spcPct val="150000"/>
              </a:lnSpc>
              <a:buFont typeface="Arial" panose="020B0604020202020204" pitchFamily="34" charset="0"/>
              <a:buChar char="•"/>
            </a:pPr>
            <a:r>
              <a:rPr lang="en-US" sz="1200" dirty="0" smtClean="0">
                <a:solidFill>
                  <a:prstClr val="black"/>
                </a:solidFill>
              </a:rPr>
              <a:t>do not use elevators.</a:t>
            </a:r>
          </a:p>
          <a:p>
            <a:pPr marL="12700"/>
            <a:endParaRPr lang="en-US" sz="2150" dirty="0" smtClean="0">
              <a:solidFill>
                <a:prstClr val="black"/>
              </a:solidFill>
              <a:latin typeface="Times New Roman"/>
              <a:cs typeface="Times New Roman"/>
            </a:endParaRPr>
          </a:p>
          <a:p>
            <a:pPr marL="12700"/>
            <a:r>
              <a:rPr lang="en-US" sz="1100" b="1" dirty="0" smtClean="0">
                <a:solidFill>
                  <a:prstClr val="black"/>
                </a:solidFill>
                <a:latin typeface="Arial"/>
                <a:cs typeface="Arial"/>
              </a:rPr>
              <a:t>What to do in case of a bomb scare:</a:t>
            </a:r>
          </a:p>
          <a:p>
            <a:pPr marL="12700"/>
            <a:endParaRPr lang="en-US" sz="1100" dirty="0" smtClean="0">
              <a:solidFill>
                <a:prstClr val="black"/>
              </a:solidFill>
              <a:latin typeface="Arial"/>
              <a:cs typeface="Arial"/>
            </a:endParaRPr>
          </a:p>
          <a:p>
            <a:pPr marL="184150" indent="-171450">
              <a:lnSpc>
                <a:spcPct val="150000"/>
              </a:lnSpc>
              <a:spcBef>
                <a:spcPts val="505"/>
              </a:spcBef>
              <a:buClr>
                <a:srgbClr val="2D4482"/>
              </a:buClr>
              <a:buSzPct val="150000"/>
              <a:buFont typeface="Arial" panose="020B0604020202020204" pitchFamily="34" charset="0"/>
              <a:buChar char="•"/>
              <a:tabLst>
                <a:tab pos="233679" algn="l"/>
              </a:tabLst>
            </a:pPr>
            <a:r>
              <a:rPr lang="en-US" sz="1100" spc="-20" dirty="0" smtClean="0">
                <a:solidFill>
                  <a:prstClr val="black"/>
                </a:solidFill>
                <a:latin typeface="Arial"/>
                <a:cs typeface="Arial"/>
              </a:rPr>
              <a:t>stay away from the suspicious object; do not attempt to identify it or remove it</a:t>
            </a:r>
            <a:r>
              <a:rPr lang="en-US" sz="1100" dirty="0" smtClean="0">
                <a:solidFill>
                  <a:prstClr val="black"/>
                </a:solidFill>
                <a:latin typeface="Arial"/>
                <a:cs typeface="Arial"/>
              </a:rPr>
              <a:t>;</a:t>
            </a:r>
          </a:p>
          <a:p>
            <a:pPr marL="171450" indent="-171450">
              <a:lnSpc>
                <a:spcPct val="150000"/>
              </a:lnSpc>
              <a:buFont typeface="Arial" panose="020B0604020202020204" pitchFamily="34" charset="0"/>
              <a:buChar char="•"/>
            </a:pPr>
            <a:r>
              <a:rPr lang="en-US" sz="1200" dirty="0" smtClean="0">
                <a:solidFill>
                  <a:prstClr val="black"/>
                </a:solidFill>
              </a:rPr>
              <a:t> report the suspicious object or threatening call to the internal emergency number (21:21 or 02.58362121);</a:t>
            </a:r>
          </a:p>
          <a:p>
            <a:pPr marL="171450" indent="-171450">
              <a:lnSpc>
                <a:spcPct val="150000"/>
              </a:lnSpc>
              <a:buFont typeface="Arial" panose="020B0604020202020204" pitchFamily="34" charset="0"/>
              <a:buChar char="•"/>
            </a:pPr>
            <a:r>
              <a:rPr lang="en-US" sz="1200" dirty="0" smtClean="0">
                <a:solidFill>
                  <a:prstClr val="black"/>
                </a:solidFill>
              </a:rPr>
              <a:t>remain calm and follow the instructions of the emergency team personnel;</a:t>
            </a:r>
          </a:p>
          <a:p>
            <a:pPr marL="171450" indent="-171450">
              <a:lnSpc>
                <a:spcPct val="150000"/>
              </a:lnSpc>
              <a:buFont typeface="Arial" panose="020B0604020202020204" pitchFamily="34" charset="0"/>
              <a:buChar char="•"/>
            </a:pPr>
            <a:r>
              <a:rPr lang="en-US" sz="1200" dirty="0" smtClean="0">
                <a:solidFill>
                  <a:prstClr val="black"/>
                </a:solidFill>
              </a:rPr>
              <a:t>do not occupy the telephone lines</a:t>
            </a:r>
            <a:endParaRPr lang="en-US" sz="1200" dirty="0">
              <a:solidFill>
                <a:prstClr val="black"/>
              </a:solidFill>
              <a:latin typeface="Arial"/>
              <a:cs typeface="Arial"/>
            </a:endParaRPr>
          </a:p>
        </p:txBody>
      </p:sp>
      <p:sp>
        <p:nvSpPr>
          <p:cNvPr id="4" name="object 4"/>
          <p:cNvSpPr/>
          <p:nvPr/>
        </p:nvSpPr>
        <p:spPr>
          <a:xfrm>
            <a:off x="692467" y="1369313"/>
            <a:ext cx="1071219" cy="1582292"/>
          </a:xfrm>
          <a:prstGeom prst="rect">
            <a:avLst/>
          </a:prstGeom>
          <a:blipFill>
            <a:blip r:embed="rId3" cstate="print"/>
            <a:stretch>
              <a:fillRect/>
            </a:stretch>
          </a:blipFill>
        </p:spPr>
        <p:txBody>
          <a:bodyPr wrap="square" lIns="0" tIns="0" rIns="0" bIns="0" rtlCol="0"/>
          <a:lstStyle/>
          <a:p>
            <a:endParaRPr lang="en-US" dirty="0">
              <a:solidFill>
                <a:prstClr val="black"/>
              </a:solidFill>
            </a:endParaRPr>
          </a:p>
        </p:txBody>
      </p:sp>
      <p:sp>
        <p:nvSpPr>
          <p:cNvPr id="5" name="object 5"/>
          <p:cNvSpPr/>
          <p:nvPr/>
        </p:nvSpPr>
        <p:spPr>
          <a:xfrm>
            <a:off x="683348" y="3254875"/>
            <a:ext cx="1080338" cy="1250340"/>
          </a:xfrm>
          <a:prstGeom prst="rect">
            <a:avLst/>
          </a:prstGeom>
          <a:blipFill>
            <a:blip r:embed="rId4" cstate="print"/>
            <a:stretch>
              <a:fillRect/>
            </a:stretch>
          </a:blipFill>
        </p:spPr>
        <p:txBody>
          <a:bodyPr wrap="square" lIns="0" tIns="0" rIns="0" bIns="0" rtlCol="0"/>
          <a:lstStyle/>
          <a:p>
            <a:endParaRPr lang="en-US" dirty="0">
              <a:solidFill>
                <a:prstClr val="black"/>
              </a:solidFill>
            </a:endParaRPr>
          </a:p>
        </p:txBody>
      </p:sp>
      <p:sp>
        <p:nvSpPr>
          <p:cNvPr id="6" name="object 6"/>
          <p:cNvSpPr/>
          <p:nvPr/>
        </p:nvSpPr>
        <p:spPr>
          <a:xfrm>
            <a:off x="688555" y="4840935"/>
            <a:ext cx="1075131" cy="1142466"/>
          </a:xfrm>
          <a:prstGeom prst="rect">
            <a:avLst/>
          </a:prstGeom>
          <a:blipFill>
            <a:blip r:embed="rId5" cstate="print"/>
            <a:stretch>
              <a:fillRect/>
            </a:stretch>
          </a:blipFill>
        </p:spPr>
        <p:txBody>
          <a:bodyPr wrap="square" lIns="0" tIns="0" rIns="0" bIns="0" rtlCol="0"/>
          <a:lstStyle/>
          <a:p>
            <a:endParaRPr lang="en-US" dirty="0">
              <a:solidFill>
                <a:prstClr val="black"/>
              </a:solidFill>
            </a:endParaRPr>
          </a:p>
        </p:txBody>
      </p:sp>
      <p:sp>
        <p:nvSpPr>
          <p:cNvPr id="7" name="object 7"/>
          <p:cNvSpPr txBox="1"/>
          <p:nvPr/>
        </p:nvSpPr>
        <p:spPr>
          <a:xfrm>
            <a:off x="755573" y="717816"/>
            <a:ext cx="7883525" cy="169545"/>
          </a:xfrm>
          <a:prstGeom prst="rect">
            <a:avLst/>
          </a:prstGeom>
          <a:solidFill>
            <a:srgbClr val="0D4A85"/>
          </a:solidFill>
        </p:spPr>
        <p:txBody>
          <a:bodyPr vert="horz" wrap="square" lIns="0" tIns="0" rIns="0" bIns="0" rtlCol="0">
            <a:spAutoFit/>
          </a:bodyPr>
          <a:lstStyle/>
          <a:p>
            <a:pPr marL="68580">
              <a:tabLst>
                <a:tab pos="1531620" algn="l"/>
              </a:tabLst>
            </a:pPr>
            <a:r>
              <a:rPr lang="en-US" sz="1100" b="1" spc="-20" dirty="0" smtClean="0">
                <a:solidFill>
                  <a:srgbClr val="FFFFFF"/>
                </a:solidFill>
                <a:latin typeface="Arial"/>
                <a:cs typeface="Arial"/>
              </a:rPr>
              <a:t>E</a:t>
            </a:r>
            <a:r>
              <a:rPr lang="en-US" sz="1100" b="1" spc="5" dirty="0" smtClean="0">
                <a:solidFill>
                  <a:srgbClr val="FFFFFF"/>
                </a:solidFill>
                <a:latin typeface="Arial"/>
                <a:cs typeface="Arial"/>
              </a:rPr>
              <a:t>M</a:t>
            </a:r>
            <a:r>
              <a:rPr lang="en-US" sz="1100" b="1" spc="-20" dirty="0" smtClean="0">
                <a:solidFill>
                  <a:srgbClr val="FFFFFF"/>
                </a:solidFill>
                <a:latin typeface="Arial"/>
                <a:cs typeface="Arial"/>
              </a:rPr>
              <a:t>ER</a:t>
            </a:r>
            <a:r>
              <a:rPr lang="en-US" sz="1100" b="1" spc="-10" dirty="0" smtClean="0">
                <a:solidFill>
                  <a:srgbClr val="FFFFFF"/>
                </a:solidFill>
                <a:latin typeface="Arial"/>
                <a:cs typeface="Arial"/>
              </a:rPr>
              <a:t>G</a:t>
            </a:r>
            <a:r>
              <a:rPr lang="en-US" sz="1100" b="1" spc="-20" dirty="0" smtClean="0">
                <a:solidFill>
                  <a:srgbClr val="FFFFFF"/>
                </a:solidFill>
                <a:latin typeface="Arial"/>
                <a:cs typeface="Arial"/>
              </a:rPr>
              <a:t>ENCIES</a:t>
            </a:r>
            <a:r>
              <a:rPr lang="en-US" sz="1100" b="1" dirty="0" smtClean="0">
                <a:solidFill>
                  <a:srgbClr val="FFFFFF"/>
                </a:solidFill>
                <a:latin typeface="Arial"/>
                <a:cs typeface="Arial"/>
              </a:rPr>
              <a:t>	</a:t>
            </a:r>
            <a:r>
              <a:rPr lang="en-US" sz="1100" b="1" spc="-10" dirty="0" smtClean="0">
                <a:solidFill>
                  <a:srgbClr val="FFFFFF"/>
                </a:solidFill>
                <a:latin typeface="Arial"/>
                <a:cs typeface="Arial"/>
              </a:rPr>
              <a:t>Emergency management</a:t>
            </a:r>
            <a:r>
              <a:rPr lang="en-US" sz="1100" b="1" dirty="0" smtClean="0">
                <a:solidFill>
                  <a:srgbClr val="FFFFFF"/>
                </a:solidFill>
                <a:latin typeface="Arial"/>
                <a:cs typeface="Arial"/>
              </a:rPr>
              <a:t> – What to do in case of an </a:t>
            </a:r>
            <a:r>
              <a:rPr lang="en-US" sz="1100" b="1" spc="-15" dirty="0" smtClean="0">
                <a:solidFill>
                  <a:srgbClr val="FFFFFF"/>
                </a:solidFill>
                <a:latin typeface="Arial"/>
                <a:cs typeface="Arial"/>
              </a:rPr>
              <a:t>e</a:t>
            </a:r>
            <a:r>
              <a:rPr lang="en-US" sz="1100" b="1" spc="-10" dirty="0" smtClean="0">
                <a:solidFill>
                  <a:srgbClr val="FFFFFF"/>
                </a:solidFill>
                <a:latin typeface="Arial"/>
                <a:cs typeface="Arial"/>
              </a:rPr>
              <a:t>m</a:t>
            </a:r>
            <a:r>
              <a:rPr lang="en-US" sz="1100" b="1" spc="-15" dirty="0" smtClean="0">
                <a:solidFill>
                  <a:srgbClr val="FFFFFF"/>
                </a:solidFill>
                <a:latin typeface="Arial"/>
                <a:cs typeface="Arial"/>
              </a:rPr>
              <a:t>e</a:t>
            </a:r>
            <a:r>
              <a:rPr lang="en-US" sz="1100" b="1" spc="-10" dirty="0" smtClean="0">
                <a:solidFill>
                  <a:srgbClr val="FFFFFF"/>
                </a:solidFill>
                <a:latin typeface="Arial"/>
                <a:cs typeface="Arial"/>
              </a:rPr>
              <a:t>r</a:t>
            </a:r>
            <a:r>
              <a:rPr lang="en-US" sz="1100" b="1" spc="-15" dirty="0" smtClean="0">
                <a:solidFill>
                  <a:srgbClr val="FFFFFF"/>
                </a:solidFill>
                <a:latin typeface="Arial"/>
                <a:cs typeface="Arial"/>
              </a:rPr>
              <a:t>gen</a:t>
            </a:r>
            <a:r>
              <a:rPr lang="en-US" sz="1100" b="1" spc="-10" dirty="0" smtClean="0">
                <a:solidFill>
                  <a:srgbClr val="FFFFFF"/>
                </a:solidFill>
                <a:latin typeface="Arial"/>
                <a:cs typeface="Arial"/>
              </a:rPr>
              <a:t>cy</a:t>
            </a:r>
            <a:endParaRPr lang="en-US" sz="1100" dirty="0">
              <a:solidFill>
                <a:prstClr val="black"/>
              </a:solidFill>
              <a:latin typeface="Arial"/>
              <a:cs typeface="Arial"/>
            </a:endParaRPr>
          </a:p>
        </p:txBody>
      </p:sp>
      <p:sp>
        <p:nvSpPr>
          <p:cNvPr id="8" name="object 8"/>
          <p:cNvSpPr txBox="1">
            <a:spLocks noGrp="1"/>
          </p:cNvSpPr>
          <p:nvPr>
            <p:ph type="sldNum" sz="quarter" idx="7"/>
          </p:nvPr>
        </p:nvSpPr>
        <p:spPr>
          <a:xfrm>
            <a:off x="323595" y="6471617"/>
            <a:ext cx="259715" cy="107722"/>
          </a:xfrm>
          <a:prstGeom prst="rect">
            <a:avLst/>
          </a:prstGeom>
        </p:spPr>
        <p:txBody>
          <a:bodyPr vert="horz" wrap="square" lIns="0" tIns="0" rIns="0" bIns="0" rtlCol="0">
            <a:spAutoFit/>
          </a:bodyPr>
          <a:lstStyle/>
          <a:p>
            <a:pPr marL="25400"/>
            <a:fld id="{81D60167-4931-47E6-BA6A-407CBD079E47}" type="slidenum">
              <a:rPr lang="en-US" spc="-5" smtClean="0">
                <a:solidFill>
                  <a:prstClr val="black"/>
                </a:solidFill>
              </a:rPr>
              <a:pPr marL="25400"/>
              <a:t>13</a:t>
            </a:fld>
            <a:r>
              <a:rPr lang="en-US" dirty="0" smtClean="0">
                <a:solidFill>
                  <a:prstClr val="black"/>
                </a:solidFill>
              </a:rPr>
              <a:t>/</a:t>
            </a:r>
            <a:r>
              <a:rPr lang="en-US" spc="-10" dirty="0" smtClean="0">
                <a:solidFill>
                  <a:prstClr val="black"/>
                </a:solidFill>
              </a:rPr>
              <a:t>2</a:t>
            </a:r>
            <a:r>
              <a:rPr lang="en-US" spc="-5" dirty="0" smtClean="0">
                <a:solidFill>
                  <a:prstClr val="black"/>
                </a:solidFill>
              </a:rPr>
              <a:t>3</a:t>
            </a:r>
            <a:endParaRPr lang="en-US" spc="-5" dirty="0">
              <a:solidFill>
                <a:prstClr val="black"/>
              </a:solidFill>
            </a:endParaRPr>
          </a:p>
        </p:txBody>
      </p:sp>
    </p:spTree>
    <p:extLst>
      <p:ext uri="{BB962C8B-B14F-4D97-AF65-F5344CB8AC3E}">
        <p14:creationId xmlns:p14="http://schemas.microsoft.com/office/powerpoint/2010/main" val="1906650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5091" y="1464997"/>
            <a:ext cx="6135370" cy="3862596"/>
          </a:xfrm>
          <a:prstGeom prst="rect">
            <a:avLst/>
          </a:prstGeom>
        </p:spPr>
        <p:txBody>
          <a:bodyPr vert="horz" wrap="square" lIns="0" tIns="0" rIns="0" bIns="0" rtlCol="0">
            <a:spAutoFit/>
          </a:bodyPr>
          <a:lstStyle/>
          <a:p>
            <a:pPr marL="12700"/>
            <a:r>
              <a:rPr lang="en-US" sz="1100" b="1" dirty="0" smtClean="0">
                <a:solidFill>
                  <a:prstClr val="black"/>
                </a:solidFill>
                <a:latin typeface="Arial"/>
                <a:cs typeface="Arial"/>
              </a:rPr>
              <a:t>What to do in case of an earthquake </a:t>
            </a:r>
            <a:r>
              <a:rPr sz="1100" b="1" dirty="0" smtClean="0">
                <a:solidFill>
                  <a:prstClr val="black"/>
                </a:solidFill>
                <a:latin typeface="Arial"/>
                <a:cs typeface="Arial"/>
              </a:rPr>
              <a:t>:</a:t>
            </a:r>
            <a:endParaRPr lang="it-IT" sz="1100" b="1" dirty="0" smtClean="0">
              <a:solidFill>
                <a:prstClr val="black"/>
              </a:solidFill>
              <a:latin typeface="Arial"/>
              <a:cs typeface="Arial"/>
            </a:endParaRPr>
          </a:p>
          <a:p>
            <a:pPr marL="12700"/>
            <a:endParaRPr sz="1200" dirty="0">
              <a:solidFill>
                <a:prstClr val="black"/>
              </a:solidFill>
              <a:latin typeface="Arial"/>
              <a:cs typeface="Arial"/>
            </a:endParaRPr>
          </a:p>
          <a:p>
            <a:pPr marL="171450" indent="-171450">
              <a:buFont typeface="Arial" panose="020B0604020202020204" pitchFamily="34" charset="0"/>
              <a:buChar char="•"/>
            </a:pPr>
            <a:r>
              <a:rPr lang="en-US" sz="1200" dirty="0">
                <a:solidFill>
                  <a:prstClr val="black"/>
                </a:solidFill>
              </a:rPr>
              <a:t>If you are outdoors</a:t>
            </a:r>
            <a:endParaRPr lang="it-IT" sz="1200" dirty="0">
              <a:solidFill>
                <a:prstClr val="black"/>
              </a:solidFill>
            </a:endParaRPr>
          </a:p>
          <a:p>
            <a:r>
              <a:rPr lang="en-US" sz="1200" dirty="0">
                <a:solidFill>
                  <a:prstClr val="black"/>
                </a:solidFill>
              </a:rPr>
              <a:t>The main danger comes from what may collapse and you should be careful not to stand or pass under parts of buildings (balconies, eaves, gutters etc.) that might fall;  good shelter can be found in the frame of a doorway.</a:t>
            </a:r>
            <a:endParaRPr lang="it-IT" sz="1200" dirty="0">
              <a:solidFill>
                <a:prstClr val="black"/>
              </a:solidFill>
            </a:endParaRPr>
          </a:p>
          <a:p>
            <a:r>
              <a:rPr lang="en-US" sz="1200" dirty="0">
                <a:solidFill>
                  <a:prstClr val="black"/>
                </a:solidFill>
              </a:rPr>
              <a:t>A car is a good shelter and therefore stay there in, unless it breaks down or is blocked under bridges, billboards and pylons, etc.</a:t>
            </a:r>
            <a:endParaRPr lang="it-IT" sz="1200" dirty="0">
              <a:solidFill>
                <a:prstClr val="black"/>
              </a:solidFill>
            </a:endParaRPr>
          </a:p>
          <a:p>
            <a:r>
              <a:rPr lang="en-US" sz="1200" dirty="0">
                <a:solidFill>
                  <a:prstClr val="black"/>
                </a:solidFill>
              </a:rPr>
              <a:t>In a city on the sea it may happen that an earthquake will produce waves of considerable height that move very quickly; such waves are a real danger for those who are close to the coast, so it is advisable to stay away from the beaches for several hours.</a:t>
            </a:r>
            <a:endParaRPr lang="it-IT" sz="1200" dirty="0">
              <a:solidFill>
                <a:prstClr val="black"/>
              </a:solidFill>
            </a:endParaRPr>
          </a:p>
          <a:p>
            <a:r>
              <a:rPr lang="en-US" sz="1200" dirty="0">
                <a:solidFill>
                  <a:prstClr val="black"/>
                </a:solidFill>
              </a:rPr>
              <a:t> </a:t>
            </a:r>
            <a:endParaRPr lang="en-US" sz="1200" dirty="0" smtClean="0">
              <a:solidFill>
                <a:prstClr val="black"/>
              </a:solidFill>
            </a:endParaRPr>
          </a:p>
          <a:p>
            <a:endParaRPr lang="it-IT" sz="1200" dirty="0">
              <a:solidFill>
                <a:prstClr val="black"/>
              </a:solidFill>
            </a:endParaRPr>
          </a:p>
          <a:p>
            <a:r>
              <a:rPr lang="en-US" sz="1200" dirty="0">
                <a:solidFill>
                  <a:prstClr val="black"/>
                </a:solidFill>
              </a:rPr>
              <a:t> </a:t>
            </a:r>
            <a:endParaRPr lang="it-IT" sz="1200" dirty="0">
              <a:solidFill>
                <a:prstClr val="black"/>
              </a:solidFill>
            </a:endParaRPr>
          </a:p>
          <a:p>
            <a:pPr marL="171450" indent="-171450">
              <a:buFont typeface="Arial" panose="020B0604020202020204" pitchFamily="34" charset="0"/>
              <a:buChar char="•"/>
            </a:pPr>
            <a:r>
              <a:rPr lang="en-US" sz="1200" dirty="0">
                <a:solidFill>
                  <a:prstClr val="black"/>
                </a:solidFill>
              </a:rPr>
              <a:t>If you are inside a building</a:t>
            </a:r>
            <a:endParaRPr lang="it-IT" sz="1200" dirty="0">
              <a:solidFill>
                <a:prstClr val="black"/>
              </a:solidFill>
            </a:endParaRPr>
          </a:p>
          <a:p>
            <a:r>
              <a:rPr lang="en-US" sz="1200" dirty="0">
                <a:solidFill>
                  <a:prstClr val="black"/>
                </a:solidFill>
              </a:rPr>
              <a:t>The main risk is the collapse of the structure and, at the same time, the falling over of furniture and shelves; it is therefore essential to identify what might be the "strong points" of the structure (usually the supporting parts, lintels, doorways and corners in general) and go to one of them.</a:t>
            </a:r>
            <a:endParaRPr lang="it-IT" sz="1200" dirty="0">
              <a:solidFill>
                <a:prstClr val="black"/>
              </a:solidFill>
            </a:endParaRPr>
          </a:p>
          <a:p>
            <a:r>
              <a:rPr lang="en-US" sz="1200" dirty="0">
                <a:solidFill>
                  <a:prstClr val="black"/>
                </a:solidFill>
              </a:rPr>
              <a:t>At the same time try to get away from furniture that could fall on you; It can be appropriate to try to find shelter under the table or the bed; in the office you can hide under desks or stand against a bearing wall, at a point away from windows that could shatter and cause injury</a:t>
            </a:r>
            <a:r>
              <a:rPr lang="en-US" sz="1100" dirty="0">
                <a:solidFill>
                  <a:prstClr val="black"/>
                </a:solidFill>
              </a:rPr>
              <a:t>.</a:t>
            </a:r>
            <a:endParaRPr lang="it-IT" sz="1100" dirty="0">
              <a:solidFill>
                <a:prstClr val="black"/>
              </a:solidFill>
            </a:endParaRPr>
          </a:p>
        </p:txBody>
      </p:sp>
      <p:sp>
        <p:nvSpPr>
          <p:cNvPr id="3" name="object 3"/>
          <p:cNvSpPr/>
          <p:nvPr/>
        </p:nvSpPr>
        <p:spPr>
          <a:xfrm>
            <a:off x="7275576" y="1390014"/>
            <a:ext cx="1321434" cy="1710943"/>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7299671" y="3017800"/>
            <a:ext cx="1305813" cy="2987548"/>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5" name="object 5"/>
          <p:cNvSpPr/>
          <p:nvPr/>
        </p:nvSpPr>
        <p:spPr>
          <a:xfrm>
            <a:off x="6935469" y="1363725"/>
            <a:ext cx="340360" cy="4662805"/>
          </a:xfrm>
          <a:custGeom>
            <a:avLst/>
            <a:gdLst/>
            <a:ahLst/>
            <a:cxnLst/>
            <a:rect l="l" t="t" r="r" b="b"/>
            <a:pathLst>
              <a:path w="340359" h="4662805">
                <a:moveTo>
                  <a:pt x="0" y="4662551"/>
                </a:moveTo>
                <a:lnTo>
                  <a:pt x="340131" y="4662551"/>
                </a:lnTo>
                <a:lnTo>
                  <a:pt x="340131" y="0"/>
                </a:lnTo>
                <a:lnTo>
                  <a:pt x="0" y="0"/>
                </a:lnTo>
                <a:lnTo>
                  <a:pt x="0" y="4662551"/>
                </a:lnTo>
                <a:close/>
              </a:path>
            </a:pathLst>
          </a:custGeom>
          <a:solidFill>
            <a:srgbClr val="B1B1B1"/>
          </a:solidFill>
        </p:spPr>
        <p:txBody>
          <a:bodyPr wrap="square" lIns="0" tIns="0" rIns="0" bIns="0" rtlCol="0"/>
          <a:lstStyle/>
          <a:p>
            <a:endParaRPr>
              <a:solidFill>
                <a:prstClr val="black"/>
              </a:solidFill>
            </a:endParaRPr>
          </a:p>
        </p:txBody>
      </p:sp>
      <p:sp>
        <p:nvSpPr>
          <p:cNvPr id="6" name="object 6"/>
          <p:cNvSpPr txBox="1"/>
          <p:nvPr/>
        </p:nvSpPr>
        <p:spPr>
          <a:xfrm>
            <a:off x="7024532" y="5201334"/>
            <a:ext cx="242570" cy="278765"/>
          </a:xfrm>
          <a:prstGeom prst="rect">
            <a:avLst/>
          </a:prstGeom>
        </p:spPr>
        <p:txBody>
          <a:bodyPr vert="vert270" wrap="square" lIns="0" tIns="0" rIns="0" bIns="0" rtlCol="0">
            <a:spAutoFit/>
          </a:bodyPr>
          <a:lstStyle/>
          <a:p>
            <a:pPr marL="12700"/>
            <a:r>
              <a:rPr sz="1700" b="1" dirty="0">
                <a:solidFill>
                  <a:srgbClr val="FFFFFF"/>
                </a:solidFill>
                <a:latin typeface="Arial"/>
                <a:cs typeface="Arial"/>
              </a:rPr>
              <a:t>I n</a:t>
            </a:r>
            <a:endParaRPr sz="1700">
              <a:solidFill>
                <a:prstClr val="black"/>
              </a:solidFill>
              <a:latin typeface="Arial"/>
              <a:cs typeface="Arial"/>
            </a:endParaRPr>
          </a:p>
        </p:txBody>
      </p:sp>
      <p:sp>
        <p:nvSpPr>
          <p:cNvPr id="7" name="object 7"/>
          <p:cNvSpPr txBox="1"/>
          <p:nvPr/>
        </p:nvSpPr>
        <p:spPr>
          <a:xfrm>
            <a:off x="7024532" y="4513483"/>
            <a:ext cx="242570" cy="518159"/>
          </a:xfrm>
          <a:prstGeom prst="rect">
            <a:avLst/>
          </a:prstGeom>
        </p:spPr>
        <p:txBody>
          <a:bodyPr vert="vert270" wrap="square" lIns="0" tIns="0" rIns="0" bIns="0" rtlCol="0">
            <a:spAutoFit/>
          </a:bodyPr>
          <a:lstStyle/>
          <a:p>
            <a:pPr marL="12700"/>
            <a:r>
              <a:rPr sz="1700" b="1" dirty="0">
                <a:solidFill>
                  <a:srgbClr val="FFFFFF"/>
                </a:solidFill>
                <a:latin typeface="Arial"/>
                <a:cs typeface="Arial"/>
              </a:rPr>
              <a:t>c</a:t>
            </a:r>
            <a:r>
              <a:rPr sz="1700" b="1" spc="-10" dirty="0">
                <a:solidFill>
                  <a:srgbClr val="FFFFFF"/>
                </a:solidFill>
                <a:latin typeface="Arial"/>
                <a:cs typeface="Arial"/>
              </a:rPr>
              <a:t> </a:t>
            </a:r>
            <a:r>
              <a:rPr sz="1700" b="1" dirty="0">
                <a:solidFill>
                  <a:srgbClr val="FFFFFF"/>
                </a:solidFill>
                <a:latin typeface="Arial"/>
                <a:cs typeface="Arial"/>
              </a:rPr>
              <a:t>h</a:t>
            </a:r>
            <a:r>
              <a:rPr sz="1700" b="1" spc="-5" dirty="0">
                <a:solidFill>
                  <a:srgbClr val="FFFFFF"/>
                </a:solidFill>
                <a:latin typeface="Arial"/>
                <a:cs typeface="Arial"/>
              </a:rPr>
              <a:t> </a:t>
            </a:r>
            <a:r>
              <a:rPr sz="1700" b="1" dirty="0">
                <a:solidFill>
                  <a:srgbClr val="FFFFFF"/>
                </a:solidFill>
                <a:latin typeface="Arial"/>
                <a:cs typeface="Arial"/>
              </a:rPr>
              <a:t>e</a:t>
            </a:r>
            <a:endParaRPr sz="1700">
              <a:solidFill>
                <a:prstClr val="black"/>
              </a:solidFill>
              <a:latin typeface="Arial"/>
              <a:cs typeface="Arial"/>
            </a:endParaRPr>
          </a:p>
        </p:txBody>
      </p:sp>
      <p:sp>
        <p:nvSpPr>
          <p:cNvPr id="8" name="object 8"/>
          <p:cNvSpPr txBox="1"/>
          <p:nvPr/>
        </p:nvSpPr>
        <p:spPr>
          <a:xfrm>
            <a:off x="7024532" y="3637818"/>
            <a:ext cx="242570" cy="696595"/>
          </a:xfrm>
          <a:prstGeom prst="rect">
            <a:avLst/>
          </a:prstGeom>
        </p:spPr>
        <p:txBody>
          <a:bodyPr vert="vert270" wrap="square" lIns="0" tIns="0" rIns="0" bIns="0" rtlCol="0">
            <a:spAutoFit/>
          </a:bodyPr>
          <a:lstStyle/>
          <a:p>
            <a:pPr marL="12700"/>
            <a:r>
              <a:rPr sz="1700" b="1" dirty="0">
                <a:solidFill>
                  <a:srgbClr val="FFFFFF"/>
                </a:solidFill>
                <a:latin typeface="Arial"/>
                <a:cs typeface="Arial"/>
              </a:rPr>
              <a:t>z</a:t>
            </a:r>
            <a:r>
              <a:rPr sz="1700" b="1" spc="-10" dirty="0">
                <a:solidFill>
                  <a:srgbClr val="FFFFFF"/>
                </a:solidFill>
                <a:latin typeface="Arial"/>
                <a:cs typeface="Arial"/>
              </a:rPr>
              <a:t> </a:t>
            </a:r>
            <a:r>
              <a:rPr sz="1700" b="1" dirty="0">
                <a:solidFill>
                  <a:srgbClr val="FFFFFF"/>
                </a:solidFill>
                <a:latin typeface="Arial"/>
                <a:cs typeface="Arial"/>
              </a:rPr>
              <a:t>o</a:t>
            </a:r>
            <a:r>
              <a:rPr sz="1700" b="1" spc="-5" dirty="0">
                <a:solidFill>
                  <a:srgbClr val="FFFFFF"/>
                </a:solidFill>
                <a:latin typeface="Arial"/>
                <a:cs typeface="Arial"/>
              </a:rPr>
              <a:t> </a:t>
            </a:r>
            <a:r>
              <a:rPr sz="1700" b="1" dirty="0">
                <a:solidFill>
                  <a:srgbClr val="FFFFFF"/>
                </a:solidFill>
                <a:latin typeface="Arial"/>
                <a:cs typeface="Arial"/>
              </a:rPr>
              <a:t>n</a:t>
            </a:r>
            <a:r>
              <a:rPr sz="1700" b="1" spc="-20" dirty="0">
                <a:solidFill>
                  <a:srgbClr val="FFFFFF"/>
                </a:solidFill>
                <a:latin typeface="Arial"/>
                <a:cs typeface="Arial"/>
              </a:rPr>
              <a:t> </a:t>
            </a:r>
            <a:r>
              <a:rPr sz="1700" b="1" dirty="0">
                <a:solidFill>
                  <a:srgbClr val="FFFFFF"/>
                </a:solidFill>
                <a:latin typeface="Arial"/>
                <a:cs typeface="Arial"/>
              </a:rPr>
              <a:t>a</a:t>
            </a:r>
            <a:endParaRPr sz="1700">
              <a:solidFill>
                <a:prstClr val="black"/>
              </a:solidFill>
              <a:latin typeface="Arial"/>
              <a:cs typeface="Arial"/>
            </a:endParaRPr>
          </a:p>
        </p:txBody>
      </p:sp>
      <p:sp>
        <p:nvSpPr>
          <p:cNvPr id="9" name="object 9"/>
          <p:cNvSpPr txBox="1"/>
          <p:nvPr/>
        </p:nvSpPr>
        <p:spPr>
          <a:xfrm>
            <a:off x="7024532" y="3112848"/>
            <a:ext cx="242570" cy="337820"/>
          </a:xfrm>
          <a:prstGeom prst="rect">
            <a:avLst/>
          </a:prstGeom>
        </p:spPr>
        <p:txBody>
          <a:bodyPr vert="vert270" wrap="square" lIns="0" tIns="0" rIns="0" bIns="0" rtlCol="0">
            <a:spAutoFit/>
          </a:bodyPr>
          <a:lstStyle/>
          <a:p>
            <a:pPr marL="12700"/>
            <a:r>
              <a:rPr sz="1700" b="1" dirty="0">
                <a:solidFill>
                  <a:srgbClr val="FFFFFF"/>
                </a:solidFill>
                <a:latin typeface="Arial"/>
                <a:cs typeface="Arial"/>
              </a:rPr>
              <a:t>m</a:t>
            </a:r>
            <a:r>
              <a:rPr sz="1700" b="1" spc="-10" dirty="0">
                <a:solidFill>
                  <a:srgbClr val="FFFFFF"/>
                </a:solidFill>
                <a:latin typeface="Arial"/>
                <a:cs typeface="Arial"/>
              </a:rPr>
              <a:t> </a:t>
            </a:r>
            <a:r>
              <a:rPr sz="1700" b="1" dirty="0">
                <a:solidFill>
                  <a:srgbClr val="FFFFFF"/>
                </a:solidFill>
                <a:latin typeface="Arial"/>
                <a:cs typeface="Arial"/>
              </a:rPr>
              <a:t>i</a:t>
            </a:r>
            <a:endParaRPr sz="1700">
              <a:solidFill>
                <a:prstClr val="black"/>
              </a:solidFill>
              <a:latin typeface="Arial"/>
              <a:cs typeface="Arial"/>
            </a:endParaRPr>
          </a:p>
        </p:txBody>
      </p:sp>
      <p:sp>
        <p:nvSpPr>
          <p:cNvPr id="10" name="object 10"/>
          <p:cNvSpPr txBox="1"/>
          <p:nvPr/>
        </p:nvSpPr>
        <p:spPr>
          <a:xfrm>
            <a:off x="7024532" y="1943657"/>
            <a:ext cx="242570" cy="996950"/>
          </a:xfrm>
          <a:prstGeom prst="rect">
            <a:avLst/>
          </a:prstGeom>
        </p:spPr>
        <p:txBody>
          <a:bodyPr vert="vert270" wrap="square" lIns="0" tIns="0" rIns="0" bIns="0" rtlCol="0">
            <a:spAutoFit/>
          </a:bodyPr>
          <a:lstStyle/>
          <a:p>
            <a:pPr marL="12700"/>
            <a:r>
              <a:rPr sz="1700" b="1" dirty="0">
                <a:solidFill>
                  <a:srgbClr val="FFFFFF"/>
                </a:solidFill>
                <a:latin typeface="Arial"/>
                <a:cs typeface="Arial"/>
              </a:rPr>
              <a:t>t</a:t>
            </a:r>
            <a:r>
              <a:rPr sz="1700" b="1" spc="-10" dirty="0">
                <a:solidFill>
                  <a:srgbClr val="FFFFFF"/>
                </a:solidFill>
                <a:latin typeface="Arial"/>
                <a:cs typeface="Arial"/>
              </a:rPr>
              <a:t> </a:t>
            </a:r>
            <a:r>
              <a:rPr sz="1700" b="1" dirty="0">
                <a:solidFill>
                  <a:srgbClr val="FFFFFF"/>
                </a:solidFill>
                <a:latin typeface="Arial"/>
                <a:cs typeface="Arial"/>
              </a:rPr>
              <a:t>r o</a:t>
            </a:r>
            <a:r>
              <a:rPr sz="1700" b="1" spc="5" dirty="0">
                <a:solidFill>
                  <a:srgbClr val="FFFFFF"/>
                </a:solidFill>
                <a:latin typeface="Arial"/>
                <a:cs typeface="Arial"/>
              </a:rPr>
              <a:t> </a:t>
            </a:r>
            <a:r>
              <a:rPr sz="1700" b="1" dirty="0">
                <a:solidFill>
                  <a:srgbClr val="FFFFFF"/>
                </a:solidFill>
                <a:latin typeface="Arial"/>
                <a:cs typeface="Arial"/>
              </a:rPr>
              <a:t>v</a:t>
            </a:r>
            <a:r>
              <a:rPr sz="1700" b="1" spc="-30" dirty="0">
                <a:solidFill>
                  <a:srgbClr val="FFFFFF"/>
                </a:solidFill>
                <a:latin typeface="Arial"/>
                <a:cs typeface="Arial"/>
              </a:rPr>
              <a:t> </a:t>
            </a:r>
            <a:r>
              <a:rPr sz="1700" b="1" dirty="0">
                <a:solidFill>
                  <a:srgbClr val="FFFFFF"/>
                </a:solidFill>
                <a:latin typeface="Arial"/>
                <a:cs typeface="Arial"/>
              </a:rPr>
              <a:t>o</a:t>
            </a:r>
            <a:r>
              <a:rPr sz="1700" b="1" spc="-5" dirty="0">
                <a:solidFill>
                  <a:srgbClr val="FFFFFF"/>
                </a:solidFill>
                <a:latin typeface="Arial"/>
                <a:cs typeface="Arial"/>
              </a:rPr>
              <a:t> </a:t>
            </a:r>
            <a:r>
              <a:rPr sz="1700" b="1" dirty="0">
                <a:solidFill>
                  <a:srgbClr val="FFFFFF"/>
                </a:solidFill>
                <a:latin typeface="Arial"/>
                <a:cs typeface="Arial"/>
              </a:rPr>
              <a:t>?</a:t>
            </a:r>
            <a:endParaRPr sz="1700">
              <a:solidFill>
                <a:prstClr val="black"/>
              </a:solidFill>
              <a:latin typeface="Arial"/>
              <a:cs typeface="Arial"/>
            </a:endParaRPr>
          </a:p>
        </p:txBody>
      </p:sp>
      <p:sp>
        <p:nvSpPr>
          <p:cNvPr id="11" name="object 11"/>
          <p:cNvSpPr/>
          <p:nvPr/>
        </p:nvSpPr>
        <p:spPr>
          <a:xfrm>
            <a:off x="6944614" y="1374800"/>
            <a:ext cx="1654175" cy="4661535"/>
          </a:xfrm>
          <a:custGeom>
            <a:avLst/>
            <a:gdLst/>
            <a:ahLst/>
            <a:cxnLst/>
            <a:rect l="l" t="t" r="r" b="b"/>
            <a:pathLst>
              <a:path w="1654175" h="4661535">
                <a:moveTo>
                  <a:pt x="0" y="4661154"/>
                </a:moveTo>
                <a:lnTo>
                  <a:pt x="1653794" y="4661154"/>
                </a:lnTo>
                <a:lnTo>
                  <a:pt x="1653794" y="0"/>
                </a:lnTo>
                <a:lnTo>
                  <a:pt x="0" y="0"/>
                </a:lnTo>
                <a:lnTo>
                  <a:pt x="0" y="4661154"/>
                </a:lnTo>
                <a:close/>
              </a:path>
            </a:pathLst>
          </a:custGeom>
          <a:ln w="15238">
            <a:solidFill>
              <a:srgbClr val="B1B1B1"/>
            </a:solidFill>
          </a:ln>
        </p:spPr>
        <p:txBody>
          <a:bodyPr wrap="square" lIns="0" tIns="0" rIns="0" bIns="0" rtlCol="0"/>
          <a:lstStyle/>
          <a:p>
            <a:endParaRPr>
              <a:solidFill>
                <a:prstClr val="black"/>
              </a:solidFill>
            </a:endParaRPr>
          </a:p>
        </p:txBody>
      </p:sp>
      <p:sp>
        <p:nvSpPr>
          <p:cNvPr id="12" name="object 12"/>
          <p:cNvSpPr txBox="1"/>
          <p:nvPr/>
        </p:nvSpPr>
        <p:spPr>
          <a:xfrm>
            <a:off x="755573" y="717816"/>
            <a:ext cx="7883525" cy="169545"/>
          </a:xfrm>
          <a:prstGeom prst="rect">
            <a:avLst/>
          </a:prstGeom>
          <a:solidFill>
            <a:srgbClr val="0D4A85"/>
          </a:solidFill>
        </p:spPr>
        <p:txBody>
          <a:bodyPr vert="horz" wrap="square" lIns="0" tIns="0" rIns="0" bIns="0" rtlCol="0">
            <a:spAutoFit/>
          </a:bodyPr>
          <a:lstStyle/>
          <a:p>
            <a:pPr marL="68580">
              <a:tabLst>
                <a:tab pos="1531620" algn="l"/>
              </a:tabLst>
            </a:pPr>
            <a:r>
              <a:rPr lang="en-US" sz="1100" b="1" spc="-20" dirty="0" smtClean="0">
                <a:solidFill>
                  <a:srgbClr val="FFFFFF"/>
                </a:solidFill>
                <a:latin typeface="Arial"/>
                <a:cs typeface="Arial"/>
              </a:rPr>
              <a:t>E</a:t>
            </a:r>
            <a:r>
              <a:rPr lang="en-US" sz="1100" b="1" spc="5" dirty="0" smtClean="0">
                <a:solidFill>
                  <a:srgbClr val="FFFFFF"/>
                </a:solidFill>
                <a:latin typeface="Arial"/>
                <a:cs typeface="Arial"/>
              </a:rPr>
              <a:t>M</a:t>
            </a:r>
            <a:r>
              <a:rPr lang="en-US" sz="1100" b="1" spc="-20" dirty="0" smtClean="0">
                <a:solidFill>
                  <a:srgbClr val="FFFFFF"/>
                </a:solidFill>
                <a:latin typeface="Arial"/>
                <a:cs typeface="Arial"/>
              </a:rPr>
              <a:t>ER</a:t>
            </a:r>
            <a:r>
              <a:rPr lang="en-US" sz="1100" b="1" spc="-10" dirty="0" smtClean="0">
                <a:solidFill>
                  <a:srgbClr val="FFFFFF"/>
                </a:solidFill>
                <a:latin typeface="Arial"/>
                <a:cs typeface="Arial"/>
              </a:rPr>
              <a:t>G</a:t>
            </a:r>
            <a:r>
              <a:rPr lang="en-US" sz="1100" b="1" spc="-20" dirty="0" smtClean="0">
                <a:solidFill>
                  <a:srgbClr val="FFFFFF"/>
                </a:solidFill>
                <a:latin typeface="Arial"/>
                <a:cs typeface="Arial"/>
              </a:rPr>
              <a:t>ENCIES</a:t>
            </a:r>
            <a:r>
              <a:rPr lang="en-US" sz="1100" b="1" dirty="0" smtClean="0">
                <a:solidFill>
                  <a:srgbClr val="FFFFFF"/>
                </a:solidFill>
                <a:latin typeface="Arial"/>
                <a:cs typeface="Arial"/>
              </a:rPr>
              <a:t>	</a:t>
            </a:r>
            <a:r>
              <a:rPr lang="en-US" sz="1100" b="1" spc="-10" dirty="0" smtClean="0">
                <a:solidFill>
                  <a:srgbClr val="FFFFFF"/>
                </a:solidFill>
                <a:latin typeface="Arial"/>
                <a:cs typeface="Arial"/>
              </a:rPr>
              <a:t>Emergency management</a:t>
            </a:r>
            <a:r>
              <a:rPr lang="en-US" sz="1100" b="1" dirty="0" smtClean="0">
                <a:solidFill>
                  <a:srgbClr val="FFFFFF"/>
                </a:solidFill>
                <a:latin typeface="Arial"/>
                <a:cs typeface="Arial"/>
              </a:rPr>
              <a:t> – What to do in case of an earthquake</a:t>
            </a:r>
            <a:endParaRPr lang="en-US" sz="1100" dirty="0">
              <a:solidFill>
                <a:prstClr val="black"/>
              </a:solidFill>
              <a:latin typeface="Arial"/>
              <a:cs typeface="Aria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400"/>
            <a:fld id="{81D60167-4931-47E6-BA6A-407CBD079E47}" type="slidenum">
              <a:rPr spc="-5" dirty="0">
                <a:solidFill>
                  <a:prstClr val="black"/>
                </a:solidFill>
              </a:rPr>
              <a:pPr marL="25400"/>
              <a:t>14</a:t>
            </a:fld>
            <a:r>
              <a:rPr dirty="0">
                <a:solidFill>
                  <a:prstClr val="black"/>
                </a:solidFill>
              </a:rPr>
              <a:t>/</a:t>
            </a:r>
            <a:r>
              <a:rPr spc="-10" dirty="0">
                <a:solidFill>
                  <a:prstClr val="black"/>
                </a:solidFill>
              </a:rPr>
              <a:t>2</a:t>
            </a:r>
            <a:r>
              <a:rPr spc="-5" dirty="0">
                <a:solidFill>
                  <a:prstClr val="black"/>
                </a:solidFill>
              </a:rPr>
              <a:t>3</a:t>
            </a:r>
          </a:p>
        </p:txBody>
      </p:sp>
    </p:spTree>
    <p:extLst>
      <p:ext uri="{BB962C8B-B14F-4D97-AF65-F5344CB8AC3E}">
        <p14:creationId xmlns:p14="http://schemas.microsoft.com/office/powerpoint/2010/main" val="3851628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1200" y="1447800"/>
            <a:ext cx="6395720" cy="4406334"/>
          </a:xfrm>
          <a:prstGeom prst="rect">
            <a:avLst/>
          </a:prstGeom>
        </p:spPr>
        <p:txBody>
          <a:bodyPr vert="horz" wrap="square" lIns="0" tIns="0" rIns="0" bIns="0" rtlCol="0">
            <a:spAutoFit/>
          </a:bodyPr>
          <a:lstStyle/>
          <a:p>
            <a:pPr marL="12700"/>
            <a:r>
              <a:rPr lang="en-US" sz="1100" b="1" dirty="0" smtClean="0">
                <a:solidFill>
                  <a:prstClr val="black"/>
                </a:solidFill>
                <a:latin typeface="Arial"/>
                <a:cs typeface="Arial"/>
              </a:rPr>
              <a:t>What to do in case of an earthquake </a:t>
            </a:r>
            <a:r>
              <a:rPr sz="1100" b="1" dirty="0" smtClean="0">
                <a:solidFill>
                  <a:prstClr val="black"/>
                </a:solidFill>
                <a:latin typeface="Arial"/>
                <a:cs typeface="Arial"/>
              </a:rPr>
              <a:t>:</a:t>
            </a:r>
            <a:endParaRPr sz="1100" dirty="0">
              <a:solidFill>
                <a:prstClr val="black"/>
              </a:solidFill>
              <a:latin typeface="Arial"/>
              <a:cs typeface="Arial"/>
            </a:endParaRPr>
          </a:p>
          <a:p>
            <a:r>
              <a:rPr lang="it-IT" sz="1100" dirty="0" smtClean="0">
                <a:solidFill>
                  <a:prstClr val="black"/>
                </a:solidFill>
                <a:latin typeface="Times New Roman"/>
                <a:cs typeface="Times New Roman"/>
              </a:rPr>
              <a:t> </a:t>
            </a:r>
            <a:endParaRPr sz="1100" dirty="0">
              <a:solidFill>
                <a:prstClr val="black"/>
              </a:solidFill>
              <a:latin typeface="Times New Roman"/>
              <a:cs typeface="Times New Roman"/>
            </a:endParaRPr>
          </a:p>
          <a:p>
            <a:pPr>
              <a:spcBef>
                <a:spcPts val="52"/>
              </a:spcBef>
            </a:pPr>
            <a:endParaRPr sz="1150" dirty="0">
              <a:solidFill>
                <a:prstClr val="black"/>
              </a:solidFill>
              <a:latin typeface="Times New Roman"/>
              <a:cs typeface="Times New Roman"/>
            </a:endParaRPr>
          </a:p>
          <a:p>
            <a:pPr>
              <a:lnSpc>
                <a:spcPct val="150000"/>
              </a:lnSpc>
            </a:pPr>
            <a:r>
              <a:rPr lang="en-US" sz="1200" dirty="0">
                <a:solidFill>
                  <a:prstClr val="black"/>
                </a:solidFill>
              </a:rPr>
              <a:t>Once the earthquake has ended, you must</a:t>
            </a:r>
            <a:r>
              <a:rPr lang="en-US" sz="1200" dirty="0" smtClean="0">
                <a:solidFill>
                  <a:prstClr val="black"/>
                </a:solidFill>
              </a:rPr>
              <a:t>:</a:t>
            </a:r>
          </a:p>
          <a:p>
            <a:pPr>
              <a:lnSpc>
                <a:spcPct val="150000"/>
              </a:lnSpc>
            </a:pPr>
            <a:endParaRPr lang="it-IT" sz="1200" dirty="0">
              <a:solidFill>
                <a:prstClr val="black"/>
              </a:solidFill>
            </a:endParaRPr>
          </a:p>
          <a:p>
            <a:pPr>
              <a:lnSpc>
                <a:spcPct val="150000"/>
              </a:lnSpc>
            </a:pPr>
            <a:r>
              <a:rPr lang="en-US" sz="1200" dirty="0">
                <a:solidFill>
                  <a:prstClr val="black"/>
                </a:solidFill>
              </a:rPr>
              <a:t>• exit calmly; use the stairs, following the escape routes marked, not the elevator, which might stop suddenly or even fall;</a:t>
            </a:r>
            <a:endParaRPr lang="it-IT" sz="1200" dirty="0">
              <a:solidFill>
                <a:prstClr val="black"/>
              </a:solidFill>
            </a:endParaRPr>
          </a:p>
          <a:p>
            <a:pPr>
              <a:lnSpc>
                <a:spcPct val="150000"/>
              </a:lnSpc>
            </a:pPr>
            <a:r>
              <a:rPr lang="en-US" sz="1200" dirty="0">
                <a:solidFill>
                  <a:prstClr val="black"/>
                </a:solidFill>
              </a:rPr>
              <a:t>• smell the air, absolutely do not light any open flames; if you smell a leak of gas, open doors and windows and, if possible, report it;</a:t>
            </a:r>
            <a:endParaRPr lang="it-IT" sz="1200" dirty="0">
              <a:solidFill>
                <a:prstClr val="black"/>
              </a:solidFill>
            </a:endParaRPr>
          </a:p>
          <a:p>
            <a:pPr>
              <a:lnSpc>
                <a:spcPct val="150000"/>
              </a:lnSpc>
            </a:pPr>
            <a:r>
              <a:rPr lang="en-US" sz="1200" dirty="0">
                <a:solidFill>
                  <a:prstClr val="black"/>
                </a:solidFill>
              </a:rPr>
              <a:t>• Do not use the land line phone or your car: the phone lines and roads must be free for first responders (Fire Brigade -Red Cross etc.);</a:t>
            </a:r>
            <a:endParaRPr lang="it-IT" sz="1200" dirty="0">
              <a:solidFill>
                <a:prstClr val="black"/>
              </a:solidFill>
            </a:endParaRPr>
          </a:p>
          <a:p>
            <a:pPr>
              <a:lnSpc>
                <a:spcPct val="150000"/>
              </a:lnSpc>
            </a:pPr>
            <a:r>
              <a:rPr lang="en-US" sz="1200" dirty="0">
                <a:solidFill>
                  <a:prstClr val="black"/>
                </a:solidFill>
              </a:rPr>
              <a:t>• move to the meeting point, or at least in open areas where relief can easily reach you (sports grounds, public gardens, wide squares) and do not stand near waterways. Do not return to the office unless authorized by the emergency coordinator;</a:t>
            </a:r>
            <a:endParaRPr lang="it-IT" sz="1200" dirty="0">
              <a:solidFill>
                <a:prstClr val="black"/>
              </a:solidFill>
            </a:endParaRPr>
          </a:p>
          <a:p>
            <a:pPr>
              <a:lnSpc>
                <a:spcPct val="150000"/>
              </a:lnSpc>
            </a:pPr>
            <a:r>
              <a:rPr lang="en-US" sz="1200" dirty="0">
                <a:solidFill>
                  <a:prstClr val="black"/>
                </a:solidFill>
              </a:rPr>
              <a:t>• pay close attention to hygienic conditions (breakage of pipes or sewers may result in pollution of drinking water);</a:t>
            </a:r>
            <a:endParaRPr lang="it-IT" sz="1200" dirty="0">
              <a:solidFill>
                <a:prstClr val="black"/>
              </a:solidFill>
            </a:endParaRPr>
          </a:p>
          <a:p>
            <a:pPr marL="171450" indent="-171450">
              <a:lnSpc>
                <a:spcPct val="150000"/>
              </a:lnSpc>
              <a:buFont typeface="Arial" panose="020B0604020202020204" pitchFamily="34" charset="0"/>
              <a:buChar char="•"/>
            </a:pPr>
            <a:r>
              <a:rPr lang="en-US" sz="1200" dirty="0">
                <a:solidFill>
                  <a:prstClr val="black"/>
                </a:solidFill>
              </a:rPr>
              <a:t>If you are in a house, go out quietly after closing water, electricity and gas.</a:t>
            </a:r>
            <a:endParaRPr lang="it-IT" sz="1200" dirty="0">
              <a:solidFill>
                <a:prstClr val="black"/>
              </a:solidFill>
            </a:endParaRPr>
          </a:p>
        </p:txBody>
      </p:sp>
      <p:sp>
        <p:nvSpPr>
          <p:cNvPr id="3" name="object 3"/>
          <p:cNvSpPr/>
          <p:nvPr/>
        </p:nvSpPr>
        <p:spPr>
          <a:xfrm>
            <a:off x="688555" y="2030374"/>
            <a:ext cx="1075131" cy="1142466"/>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688568" y="1351280"/>
            <a:ext cx="1075118" cy="518668"/>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5" name="object 5"/>
          <p:cNvSpPr/>
          <p:nvPr/>
        </p:nvSpPr>
        <p:spPr>
          <a:xfrm>
            <a:off x="697687" y="4684648"/>
            <a:ext cx="1065999" cy="1153528"/>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6" name="object 6"/>
          <p:cNvSpPr/>
          <p:nvPr/>
        </p:nvSpPr>
        <p:spPr>
          <a:xfrm>
            <a:off x="688555" y="3394227"/>
            <a:ext cx="1075131" cy="1142466"/>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7" name="object 7"/>
          <p:cNvSpPr txBox="1"/>
          <p:nvPr/>
        </p:nvSpPr>
        <p:spPr>
          <a:xfrm>
            <a:off x="755573" y="717816"/>
            <a:ext cx="7883525" cy="169545"/>
          </a:xfrm>
          <a:prstGeom prst="rect">
            <a:avLst/>
          </a:prstGeom>
          <a:solidFill>
            <a:srgbClr val="0D4A85"/>
          </a:solidFill>
        </p:spPr>
        <p:txBody>
          <a:bodyPr vert="horz" wrap="square" lIns="0" tIns="0" rIns="0" bIns="0" rtlCol="0">
            <a:spAutoFit/>
          </a:bodyPr>
          <a:lstStyle/>
          <a:p>
            <a:pPr marL="68580">
              <a:tabLst>
                <a:tab pos="1531620" algn="l"/>
              </a:tabLst>
            </a:pPr>
            <a:r>
              <a:rPr lang="en-US" sz="1100" b="1" spc="-20" dirty="0" smtClean="0">
                <a:solidFill>
                  <a:srgbClr val="FFFFFF"/>
                </a:solidFill>
                <a:latin typeface="Arial"/>
                <a:cs typeface="Arial"/>
              </a:rPr>
              <a:t>E</a:t>
            </a:r>
            <a:r>
              <a:rPr lang="en-US" sz="1100" b="1" spc="5" dirty="0" smtClean="0">
                <a:solidFill>
                  <a:srgbClr val="FFFFFF"/>
                </a:solidFill>
                <a:latin typeface="Arial"/>
                <a:cs typeface="Arial"/>
              </a:rPr>
              <a:t>M</a:t>
            </a:r>
            <a:r>
              <a:rPr lang="en-US" sz="1100" b="1" spc="-20" dirty="0" smtClean="0">
                <a:solidFill>
                  <a:srgbClr val="FFFFFF"/>
                </a:solidFill>
                <a:latin typeface="Arial"/>
                <a:cs typeface="Arial"/>
              </a:rPr>
              <a:t>ER</a:t>
            </a:r>
            <a:r>
              <a:rPr lang="en-US" sz="1100" b="1" spc="-10" dirty="0" smtClean="0">
                <a:solidFill>
                  <a:srgbClr val="FFFFFF"/>
                </a:solidFill>
                <a:latin typeface="Arial"/>
                <a:cs typeface="Arial"/>
              </a:rPr>
              <a:t>G</a:t>
            </a:r>
            <a:r>
              <a:rPr lang="en-US" sz="1100" b="1" spc="-20" dirty="0" smtClean="0">
                <a:solidFill>
                  <a:srgbClr val="FFFFFF"/>
                </a:solidFill>
                <a:latin typeface="Arial"/>
                <a:cs typeface="Arial"/>
              </a:rPr>
              <a:t>ENCIES</a:t>
            </a:r>
            <a:r>
              <a:rPr lang="en-US" sz="1100" b="1" dirty="0" smtClean="0">
                <a:solidFill>
                  <a:srgbClr val="FFFFFF"/>
                </a:solidFill>
                <a:latin typeface="Arial"/>
                <a:cs typeface="Arial"/>
              </a:rPr>
              <a:t>	</a:t>
            </a:r>
            <a:r>
              <a:rPr lang="en-US" sz="1100" b="1" spc="-10" dirty="0" smtClean="0">
                <a:solidFill>
                  <a:srgbClr val="FFFFFF"/>
                </a:solidFill>
                <a:latin typeface="Arial"/>
                <a:cs typeface="Arial"/>
              </a:rPr>
              <a:t>Emergency management</a:t>
            </a:r>
            <a:r>
              <a:rPr lang="en-US" sz="1100" b="1" dirty="0" smtClean="0">
                <a:solidFill>
                  <a:srgbClr val="FFFFFF"/>
                </a:solidFill>
                <a:latin typeface="Arial"/>
                <a:cs typeface="Arial"/>
              </a:rPr>
              <a:t> – What to do in case of an earthquake</a:t>
            </a:r>
            <a:endParaRPr sz="1100" dirty="0">
              <a:solidFill>
                <a:prstClr val="black"/>
              </a:solidFill>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fld id="{81D60167-4931-47E6-BA6A-407CBD079E47}" type="slidenum">
              <a:rPr spc="-5" dirty="0">
                <a:solidFill>
                  <a:prstClr val="black"/>
                </a:solidFill>
              </a:rPr>
              <a:pPr marL="25400"/>
              <a:t>15</a:t>
            </a:fld>
            <a:r>
              <a:rPr dirty="0">
                <a:solidFill>
                  <a:prstClr val="black"/>
                </a:solidFill>
              </a:rPr>
              <a:t>/</a:t>
            </a:r>
            <a:r>
              <a:rPr spc="-10" dirty="0">
                <a:solidFill>
                  <a:prstClr val="black"/>
                </a:solidFill>
              </a:rPr>
              <a:t>2</a:t>
            </a:r>
            <a:r>
              <a:rPr spc="-5" dirty="0">
                <a:solidFill>
                  <a:prstClr val="black"/>
                </a:solidFill>
              </a:rPr>
              <a:t>3</a:t>
            </a:r>
          </a:p>
        </p:txBody>
      </p:sp>
    </p:spTree>
    <p:extLst>
      <p:ext uri="{BB962C8B-B14F-4D97-AF65-F5344CB8AC3E}">
        <p14:creationId xmlns:p14="http://schemas.microsoft.com/office/powerpoint/2010/main" val="1421890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56382" y="2236470"/>
            <a:ext cx="1776221" cy="189077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3632580" y="2580258"/>
            <a:ext cx="22225" cy="0"/>
          </a:xfrm>
          <a:custGeom>
            <a:avLst/>
            <a:gdLst/>
            <a:ahLst/>
            <a:cxnLst/>
            <a:rect l="l" t="t" r="r" b="b"/>
            <a:pathLst>
              <a:path w="22225">
                <a:moveTo>
                  <a:pt x="0" y="0"/>
                </a:moveTo>
                <a:lnTo>
                  <a:pt x="21717" y="0"/>
                </a:lnTo>
              </a:path>
            </a:pathLst>
          </a:custGeom>
          <a:ln w="3175">
            <a:solidFill>
              <a:srgbClr val="3164FF"/>
            </a:solidFill>
          </a:ln>
        </p:spPr>
        <p:txBody>
          <a:bodyPr wrap="square" lIns="0" tIns="0" rIns="0" bIns="0" rtlCol="0"/>
          <a:lstStyle/>
          <a:p>
            <a:endParaRPr>
              <a:solidFill>
                <a:prstClr val="black"/>
              </a:solidFill>
            </a:endParaRPr>
          </a:p>
        </p:txBody>
      </p:sp>
      <p:sp>
        <p:nvSpPr>
          <p:cNvPr id="4" name="object 4"/>
          <p:cNvSpPr/>
          <p:nvPr/>
        </p:nvSpPr>
        <p:spPr>
          <a:xfrm>
            <a:off x="3589654" y="2585720"/>
            <a:ext cx="65405" cy="0"/>
          </a:xfrm>
          <a:custGeom>
            <a:avLst/>
            <a:gdLst/>
            <a:ahLst/>
            <a:cxnLst/>
            <a:rect l="l" t="t" r="r" b="b"/>
            <a:pathLst>
              <a:path w="65404">
                <a:moveTo>
                  <a:pt x="0" y="0"/>
                </a:moveTo>
                <a:lnTo>
                  <a:pt x="65278" y="0"/>
                </a:lnTo>
              </a:path>
            </a:pathLst>
          </a:custGeom>
          <a:ln w="3175">
            <a:solidFill>
              <a:srgbClr val="3164FF"/>
            </a:solidFill>
          </a:ln>
        </p:spPr>
        <p:txBody>
          <a:bodyPr wrap="square" lIns="0" tIns="0" rIns="0" bIns="0" rtlCol="0"/>
          <a:lstStyle/>
          <a:p>
            <a:endParaRPr>
              <a:solidFill>
                <a:prstClr val="black"/>
              </a:solidFill>
            </a:endParaRPr>
          </a:p>
        </p:txBody>
      </p:sp>
      <p:sp>
        <p:nvSpPr>
          <p:cNvPr id="5" name="object 5"/>
          <p:cNvSpPr/>
          <p:nvPr/>
        </p:nvSpPr>
        <p:spPr>
          <a:xfrm>
            <a:off x="3546602" y="2591307"/>
            <a:ext cx="109220" cy="0"/>
          </a:xfrm>
          <a:custGeom>
            <a:avLst/>
            <a:gdLst/>
            <a:ahLst/>
            <a:cxnLst/>
            <a:rect l="l" t="t" r="r" b="b"/>
            <a:pathLst>
              <a:path w="109220">
                <a:moveTo>
                  <a:pt x="0" y="0"/>
                </a:moveTo>
                <a:lnTo>
                  <a:pt x="108965" y="0"/>
                </a:lnTo>
              </a:path>
            </a:pathLst>
          </a:custGeom>
          <a:ln w="3175">
            <a:solidFill>
              <a:srgbClr val="3164FF"/>
            </a:solidFill>
          </a:ln>
        </p:spPr>
        <p:txBody>
          <a:bodyPr wrap="square" lIns="0" tIns="0" rIns="0" bIns="0" rtlCol="0"/>
          <a:lstStyle/>
          <a:p>
            <a:endParaRPr>
              <a:solidFill>
                <a:prstClr val="black"/>
              </a:solidFill>
            </a:endParaRPr>
          </a:p>
        </p:txBody>
      </p:sp>
      <p:sp>
        <p:nvSpPr>
          <p:cNvPr id="6" name="object 6"/>
          <p:cNvSpPr/>
          <p:nvPr/>
        </p:nvSpPr>
        <p:spPr>
          <a:xfrm>
            <a:off x="3503676" y="2596769"/>
            <a:ext cx="153035" cy="0"/>
          </a:xfrm>
          <a:custGeom>
            <a:avLst/>
            <a:gdLst/>
            <a:ahLst/>
            <a:cxnLst/>
            <a:rect l="l" t="t" r="r" b="b"/>
            <a:pathLst>
              <a:path w="153035">
                <a:moveTo>
                  <a:pt x="0" y="0"/>
                </a:moveTo>
                <a:lnTo>
                  <a:pt x="152526" y="0"/>
                </a:lnTo>
              </a:path>
            </a:pathLst>
          </a:custGeom>
          <a:ln w="3175">
            <a:solidFill>
              <a:srgbClr val="3164FF"/>
            </a:solidFill>
          </a:ln>
        </p:spPr>
        <p:txBody>
          <a:bodyPr wrap="square" lIns="0" tIns="0" rIns="0" bIns="0" rtlCol="0"/>
          <a:lstStyle/>
          <a:p>
            <a:endParaRPr>
              <a:solidFill>
                <a:prstClr val="black"/>
              </a:solidFill>
            </a:endParaRPr>
          </a:p>
        </p:txBody>
      </p:sp>
      <p:sp>
        <p:nvSpPr>
          <p:cNvPr id="7" name="object 7"/>
          <p:cNvSpPr/>
          <p:nvPr/>
        </p:nvSpPr>
        <p:spPr>
          <a:xfrm>
            <a:off x="3460750" y="2602357"/>
            <a:ext cx="196215" cy="0"/>
          </a:xfrm>
          <a:custGeom>
            <a:avLst/>
            <a:gdLst/>
            <a:ahLst/>
            <a:cxnLst/>
            <a:rect l="l" t="t" r="r" b="b"/>
            <a:pathLst>
              <a:path w="196214">
                <a:moveTo>
                  <a:pt x="0" y="0"/>
                </a:moveTo>
                <a:lnTo>
                  <a:pt x="196087" y="0"/>
                </a:lnTo>
              </a:path>
            </a:pathLst>
          </a:custGeom>
          <a:ln w="3175">
            <a:solidFill>
              <a:srgbClr val="3164FF"/>
            </a:solidFill>
          </a:ln>
        </p:spPr>
        <p:txBody>
          <a:bodyPr wrap="square" lIns="0" tIns="0" rIns="0" bIns="0" rtlCol="0"/>
          <a:lstStyle/>
          <a:p>
            <a:endParaRPr>
              <a:solidFill>
                <a:prstClr val="black"/>
              </a:solidFill>
            </a:endParaRPr>
          </a:p>
        </p:txBody>
      </p:sp>
      <p:sp>
        <p:nvSpPr>
          <p:cNvPr id="8" name="object 8"/>
          <p:cNvSpPr/>
          <p:nvPr/>
        </p:nvSpPr>
        <p:spPr>
          <a:xfrm>
            <a:off x="3417823" y="2607945"/>
            <a:ext cx="240029" cy="0"/>
          </a:xfrm>
          <a:custGeom>
            <a:avLst/>
            <a:gdLst/>
            <a:ahLst/>
            <a:cxnLst/>
            <a:rect l="l" t="t" r="r" b="b"/>
            <a:pathLst>
              <a:path w="240029">
                <a:moveTo>
                  <a:pt x="0" y="0"/>
                </a:moveTo>
                <a:lnTo>
                  <a:pt x="239522" y="0"/>
                </a:lnTo>
              </a:path>
            </a:pathLst>
          </a:custGeom>
          <a:ln w="3175">
            <a:solidFill>
              <a:srgbClr val="3164FF"/>
            </a:solidFill>
          </a:ln>
        </p:spPr>
        <p:txBody>
          <a:bodyPr wrap="square" lIns="0" tIns="0" rIns="0" bIns="0" rtlCol="0"/>
          <a:lstStyle/>
          <a:p>
            <a:endParaRPr>
              <a:solidFill>
                <a:prstClr val="black"/>
              </a:solidFill>
            </a:endParaRPr>
          </a:p>
        </p:txBody>
      </p:sp>
      <p:sp>
        <p:nvSpPr>
          <p:cNvPr id="9" name="object 9"/>
          <p:cNvSpPr/>
          <p:nvPr/>
        </p:nvSpPr>
        <p:spPr>
          <a:xfrm>
            <a:off x="3374897" y="2613405"/>
            <a:ext cx="283210" cy="0"/>
          </a:xfrm>
          <a:custGeom>
            <a:avLst/>
            <a:gdLst/>
            <a:ahLst/>
            <a:cxnLst/>
            <a:rect l="l" t="t" r="r" b="b"/>
            <a:pathLst>
              <a:path w="283210">
                <a:moveTo>
                  <a:pt x="0" y="0"/>
                </a:moveTo>
                <a:lnTo>
                  <a:pt x="283082" y="0"/>
                </a:lnTo>
              </a:path>
            </a:pathLst>
          </a:custGeom>
          <a:ln w="3175">
            <a:solidFill>
              <a:srgbClr val="3164FF"/>
            </a:solidFill>
          </a:ln>
        </p:spPr>
        <p:txBody>
          <a:bodyPr wrap="square" lIns="0" tIns="0" rIns="0" bIns="0" rtlCol="0"/>
          <a:lstStyle/>
          <a:p>
            <a:endParaRPr>
              <a:solidFill>
                <a:prstClr val="black"/>
              </a:solidFill>
            </a:endParaRPr>
          </a:p>
        </p:txBody>
      </p:sp>
      <p:sp>
        <p:nvSpPr>
          <p:cNvPr id="10" name="object 10"/>
          <p:cNvSpPr/>
          <p:nvPr/>
        </p:nvSpPr>
        <p:spPr>
          <a:xfrm>
            <a:off x="3331845" y="2618994"/>
            <a:ext cx="327025" cy="0"/>
          </a:xfrm>
          <a:custGeom>
            <a:avLst/>
            <a:gdLst/>
            <a:ahLst/>
            <a:cxnLst/>
            <a:rect l="l" t="t" r="r" b="b"/>
            <a:pathLst>
              <a:path w="327025">
                <a:moveTo>
                  <a:pt x="0" y="0"/>
                </a:moveTo>
                <a:lnTo>
                  <a:pt x="326770" y="0"/>
                </a:lnTo>
              </a:path>
            </a:pathLst>
          </a:custGeom>
          <a:ln w="3175">
            <a:solidFill>
              <a:srgbClr val="3164FF"/>
            </a:solidFill>
          </a:ln>
        </p:spPr>
        <p:txBody>
          <a:bodyPr wrap="square" lIns="0" tIns="0" rIns="0" bIns="0" rtlCol="0"/>
          <a:lstStyle/>
          <a:p>
            <a:endParaRPr>
              <a:solidFill>
                <a:prstClr val="black"/>
              </a:solidFill>
            </a:endParaRPr>
          </a:p>
        </p:txBody>
      </p:sp>
      <p:sp>
        <p:nvSpPr>
          <p:cNvPr id="11" name="object 11"/>
          <p:cNvSpPr/>
          <p:nvPr/>
        </p:nvSpPr>
        <p:spPr>
          <a:xfrm>
            <a:off x="3288919" y="2624454"/>
            <a:ext cx="370840" cy="0"/>
          </a:xfrm>
          <a:custGeom>
            <a:avLst/>
            <a:gdLst/>
            <a:ahLst/>
            <a:cxnLst/>
            <a:rect l="l" t="t" r="r" b="b"/>
            <a:pathLst>
              <a:path w="370839">
                <a:moveTo>
                  <a:pt x="0" y="0"/>
                </a:moveTo>
                <a:lnTo>
                  <a:pt x="370331" y="0"/>
                </a:lnTo>
              </a:path>
            </a:pathLst>
          </a:custGeom>
          <a:ln w="3175">
            <a:solidFill>
              <a:srgbClr val="3164FF"/>
            </a:solidFill>
          </a:ln>
        </p:spPr>
        <p:txBody>
          <a:bodyPr wrap="square" lIns="0" tIns="0" rIns="0" bIns="0" rtlCol="0"/>
          <a:lstStyle/>
          <a:p>
            <a:endParaRPr>
              <a:solidFill>
                <a:prstClr val="black"/>
              </a:solidFill>
            </a:endParaRPr>
          </a:p>
        </p:txBody>
      </p:sp>
      <p:sp>
        <p:nvSpPr>
          <p:cNvPr id="12" name="object 12"/>
          <p:cNvSpPr/>
          <p:nvPr/>
        </p:nvSpPr>
        <p:spPr>
          <a:xfrm>
            <a:off x="3245992" y="2630042"/>
            <a:ext cx="414020" cy="0"/>
          </a:xfrm>
          <a:custGeom>
            <a:avLst/>
            <a:gdLst/>
            <a:ahLst/>
            <a:cxnLst/>
            <a:rect l="l" t="t" r="r" b="b"/>
            <a:pathLst>
              <a:path w="414020">
                <a:moveTo>
                  <a:pt x="0" y="0"/>
                </a:moveTo>
                <a:lnTo>
                  <a:pt x="413893" y="0"/>
                </a:lnTo>
              </a:path>
            </a:pathLst>
          </a:custGeom>
          <a:ln w="3175">
            <a:solidFill>
              <a:srgbClr val="3164FF"/>
            </a:solidFill>
          </a:ln>
        </p:spPr>
        <p:txBody>
          <a:bodyPr wrap="square" lIns="0" tIns="0" rIns="0" bIns="0" rtlCol="0"/>
          <a:lstStyle/>
          <a:p>
            <a:endParaRPr>
              <a:solidFill>
                <a:prstClr val="black"/>
              </a:solidFill>
            </a:endParaRPr>
          </a:p>
        </p:txBody>
      </p:sp>
      <p:sp>
        <p:nvSpPr>
          <p:cNvPr id="13" name="object 13"/>
          <p:cNvSpPr/>
          <p:nvPr/>
        </p:nvSpPr>
        <p:spPr>
          <a:xfrm>
            <a:off x="3203067" y="2635504"/>
            <a:ext cx="457834" cy="0"/>
          </a:xfrm>
          <a:custGeom>
            <a:avLst/>
            <a:gdLst/>
            <a:ahLst/>
            <a:cxnLst/>
            <a:rect l="l" t="t" r="r" b="b"/>
            <a:pathLst>
              <a:path w="457835">
                <a:moveTo>
                  <a:pt x="0" y="0"/>
                </a:moveTo>
                <a:lnTo>
                  <a:pt x="457454" y="0"/>
                </a:lnTo>
              </a:path>
            </a:pathLst>
          </a:custGeom>
          <a:ln w="3175">
            <a:solidFill>
              <a:srgbClr val="3164FF"/>
            </a:solidFill>
          </a:ln>
        </p:spPr>
        <p:txBody>
          <a:bodyPr wrap="square" lIns="0" tIns="0" rIns="0" bIns="0" rtlCol="0"/>
          <a:lstStyle/>
          <a:p>
            <a:endParaRPr>
              <a:solidFill>
                <a:prstClr val="black"/>
              </a:solidFill>
            </a:endParaRPr>
          </a:p>
        </p:txBody>
      </p:sp>
      <p:sp>
        <p:nvSpPr>
          <p:cNvPr id="14" name="object 14"/>
          <p:cNvSpPr/>
          <p:nvPr/>
        </p:nvSpPr>
        <p:spPr>
          <a:xfrm>
            <a:off x="3160141" y="2639060"/>
            <a:ext cx="504190" cy="31750"/>
          </a:xfrm>
          <a:custGeom>
            <a:avLst/>
            <a:gdLst/>
            <a:ahLst/>
            <a:cxnLst/>
            <a:rect l="l" t="t" r="r" b="b"/>
            <a:pathLst>
              <a:path w="504189" h="31750">
                <a:moveTo>
                  <a:pt x="0" y="31621"/>
                </a:moveTo>
                <a:lnTo>
                  <a:pt x="504062" y="31621"/>
                </a:lnTo>
                <a:lnTo>
                  <a:pt x="504062"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5" name="object 15"/>
          <p:cNvSpPr/>
          <p:nvPr/>
        </p:nvSpPr>
        <p:spPr>
          <a:xfrm>
            <a:off x="3163823" y="2672334"/>
            <a:ext cx="504190" cy="31750"/>
          </a:xfrm>
          <a:custGeom>
            <a:avLst/>
            <a:gdLst/>
            <a:ahLst/>
            <a:cxnLst/>
            <a:rect l="l" t="t" r="r" b="b"/>
            <a:pathLst>
              <a:path w="504189" h="31750">
                <a:moveTo>
                  <a:pt x="0" y="31621"/>
                </a:moveTo>
                <a:lnTo>
                  <a:pt x="504063" y="31621"/>
                </a:lnTo>
                <a:lnTo>
                  <a:pt x="50406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6" name="object 16"/>
          <p:cNvSpPr/>
          <p:nvPr/>
        </p:nvSpPr>
        <p:spPr>
          <a:xfrm>
            <a:off x="3167633" y="2705481"/>
            <a:ext cx="504190" cy="31750"/>
          </a:xfrm>
          <a:custGeom>
            <a:avLst/>
            <a:gdLst/>
            <a:ahLst/>
            <a:cxnLst/>
            <a:rect l="l" t="t" r="r" b="b"/>
            <a:pathLst>
              <a:path w="504189" h="31750">
                <a:moveTo>
                  <a:pt x="0" y="31621"/>
                </a:moveTo>
                <a:lnTo>
                  <a:pt x="503936" y="31621"/>
                </a:lnTo>
                <a:lnTo>
                  <a:pt x="503936"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7" name="object 17"/>
          <p:cNvSpPr/>
          <p:nvPr/>
        </p:nvSpPr>
        <p:spPr>
          <a:xfrm>
            <a:off x="3171444" y="2738755"/>
            <a:ext cx="504190" cy="31750"/>
          </a:xfrm>
          <a:custGeom>
            <a:avLst/>
            <a:gdLst/>
            <a:ahLst/>
            <a:cxnLst/>
            <a:rect l="l" t="t" r="r" b="b"/>
            <a:pathLst>
              <a:path w="504189" h="31750">
                <a:moveTo>
                  <a:pt x="0" y="31494"/>
                </a:moveTo>
                <a:lnTo>
                  <a:pt x="503808" y="31494"/>
                </a:lnTo>
                <a:lnTo>
                  <a:pt x="503808"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8" name="object 18"/>
          <p:cNvSpPr/>
          <p:nvPr/>
        </p:nvSpPr>
        <p:spPr>
          <a:xfrm>
            <a:off x="3175254" y="2771902"/>
            <a:ext cx="504190" cy="31750"/>
          </a:xfrm>
          <a:custGeom>
            <a:avLst/>
            <a:gdLst/>
            <a:ahLst/>
            <a:cxnLst/>
            <a:rect l="l" t="t" r="r" b="b"/>
            <a:pathLst>
              <a:path w="504189" h="31750">
                <a:moveTo>
                  <a:pt x="0" y="31621"/>
                </a:moveTo>
                <a:lnTo>
                  <a:pt x="503681" y="31621"/>
                </a:lnTo>
                <a:lnTo>
                  <a:pt x="50368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9" name="object 19"/>
          <p:cNvSpPr/>
          <p:nvPr/>
        </p:nvSpPr>
        <p:spPr>
          <a:xfrm>
            <a:off x="3179064" y="2805049"/>
            <a:ext cx="503555" cy="31750"/>
          </a:xfrm>
          <a:custGeom>
            <a:avLst/>
            <a:gdLst/>
            <a:ahLst/>
            <a:cxnLst/>
            <a:rect l="l" t="t" r="r" b="b"/>
            <a:pathLst>
              <a:path w="503554" h="31750">
                <a:moveTo>
                  <a:pt x="0" y="31621"/>
                </a:moveTo>
                <a:lnTo>
                  <a:pt x="503555" y="31621"/>
                </a:lnTo>
                <a:lnTo>
                  <a:pt x="503555"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0" name="object 20"/>
          <p:cNvSpPr/>
          <p:nvPr/>
        </p:nvSpPr>
        <p:spPr>
          <a:xfrm>
            <a:off x="3172586" y="2826448"/>
            <a:ext cx="511809" cy="21590"/>
          </a:xfrm>
          <a:custGeom>
            <a:avLst/>
            <a:gdLst/>
            <a:ahLst/>
            <a:cxnLst/>
            <a:rect l="l" t="t" r="r" b="b"/>
            <a:pathLst>
              <a:path w="511810" h="21589">
                <a:moveTo>
                  <a:pt x="0" y="21017"/>
                </a:moveTo>
                <a:lnTo>
                  <a:pt x="511301" y="21017"/>
                </a:lnTo>
                <a:lnTo>
                  <a:pt x="511301" y="0"/>
                </a:lnTo>
                <a:lnTo>
                  <a:pt x="0" y="0"/>
                </a:lnTo>
                <a:lnTo>
                  <a:pt x="0" y="21017"/>
                </a:lnTo>
                <a:close/>
              </a:path>
            </a:pathLst>
          </a:custGeom>
          <a:solidFill>
            <a:srgbClr val="3164FF"/>
          </a:solidFill>
        </p:spPr>
        <p:txBody>
          <a:bodyPr wrap="square" lIns="0" tIns="0" rIns="0" bIns="0" rtlCol="0"/>
          <a:lstStyle/>
          <a:p>
            <a:endParaRPr>
              <a:solidFill>
                <a:prstClr val="black"/>
              </a:solidFill>
            </a:endParaRPr>
          </a:p>
        </p:txBody>
      </p:sp>
      <p:sp>
        <p:nvSpPr>
          <p:cNvPr id="21" name="object 21"/>
          <p:cNvSpPr/>
          <p:nvPr/>
        </p:nvSpPr>
        <p:spPr>
          <a:xfrm>
            <a:off x="3176397" y="2851276"/>
            <a:ext cx="519430" cy="0"/>
          </a:xfrm>
          <a:custGeom>
            <a:avLst/>
            <a:gdLst/>
            <a:ahLst/>
            <a:cxnLst/>
            <a:rect l="l" t="t" r="r" b="b"/>
            <a:pathLst>
              <a:path w="519429">
                <a:moveTo>
                  <a:pt x="0" y="0"/>
                </a:moveTo>
                <a:lnTo>
                  <a:pt x="518922" y="0"/>
                </a:lnTo>
              </a:path>
            </a:pathLst>
          </a:custGeom>
          <a:ln w="3175">
            <a:solidFill>
              <a:srgbClr val="3164FF"/>
            </a:solidFill>
          </a:ln>
        </p:spPr>
        <p:txBody>
          <a:bodyPr wrap="square" lIns="0" tIns="0" rIns="0" bIns="0" rtlCol="0"/>
          <a:lstStyle/>
          <a:p>
            <a:endParaRPr>
              <a:solidFill>
                <a:prstClr val="black"/>
              </a:solidFill>
            </a:endParaRPr>
          </a:p>
        </p:txBody>
      </p:sp>
      <p:sp>
        <p:nvSpPr>
          <p:cNvPr id="22" name="object 22"/>
          <p:cNvSpPr/>
          <p:nvPr/>
        </p:nvSpPr>
        <p:spPr>
          <a:xfrm>
            <a:off x="3184905" y="2856864"/>
            <a:ext cx="511175" cy="0"/>
          </a:xfrm>
          <a:custGeom>
            <a:avLst/>
            <a:gdLst/>
            <a:ahLst/>
            <a:cxnLst/>
            <a:rect l="l" t="t" r="r" b="b"/>
            <a:pathLst>
              <a:path w="511175">
                <a:moveTo>
                  <a:pt x="0" y="0"/>
                </a:moveTo>
                <a:lnTo>
                  <a:pt x="511047" y="0"/>
                </a:lnTo>
              </a:path>
            </a:pathLst>
          </a:custGeom>
          <a:ln w="3175">
            <a:solidFill>
              <a:srgbClr val="3164FF"/>
            </a:solidFill>
          </a:ln>
        </p:spPr>
        <p:txBody>
          <a:bodyPr wrap="square" lIns="0" tIns="0" rIns="0" bIns="0" rtlCol="0"/>
          <a:lstStyle/>
          <a:p>
            <a:endParaRPr>
              <a:solidFill>
                <a:prstClr val="black"/>
              </a:solidFill>
            </a:endParaRPr>
          </a:p>
        </p:txBody>
      </p:sp>
      <p:sp>
        <p:nvSpPr>
          <p:cNvPr id="23" name="object 23"/>
          <p:cNvSpPr/>
          <p:nvPr/>
        </p:nvSpPr>
        <p:spPr>
          <a:xfrm>
            <a:off x="3178175" y="2867914"/>
            <a:ext cx="519430" cy="0"/>
          </a:xfrm>
          <a:custGeom>
            <a:avLst/>
            <a:gdLst/>
            <a:ahLst/>
            <a:cxnLst/>
            <a:rect l="l" t="t" r="r" b="b"/>
            <a:pathLst>
              <a:path w="519429">
                <a:moveTo>
                  <a:pt x="0" y="0"/>
                </a:moveTo>
                <a:lnTo>
                  <a:pt x="519049" y="0"/>
                </a:lnTo>
              </a:path>
            </a:pathLst>
          </a:custGeom>
          <a:ln w="3175">
            <a:solidFill>
              <a:srgbClr val="3164FF"/>
            </a:solidFill>
          </a:ln>
        </p:spPr>
        <p:txBody>
          <a:bodyPr wrap="square" lIns="0" tIns="0" rIns="0" bIns="0" rtlCol="0"/>
          <a:lstStyle/>
          <a:p>
            <a:endParaRPr>
              <a:solidFill>
                <a:prstClr val="black"/>
              </a:solidFill>
            </a:endParaRPr>
          </a:p>
        </p:txBody>
      </p:sp>
      <p:sp>
        <p:nvSpPr>
          <p:cNvPr id="24" name="object 24"/>
          <p:cNvSpPr/>
          <p:nvPr/>
        </p:nvSpPr>
        <p:spPr>
          <a:xfrm>
            <a:off x="3186810" y="2873501"/>
            <a:ext cx="511175" cy="0"/>
          </a:xfrm>
          <a:custGeom>
            <a:avLst/>
            <a:gdLst/>
            <a:ahLst/>
            <a:cxnLst/>
            <a:rect l="l" t="t" r="r" b="b"/>
            <a:pathLst>
              <a:path w="511175">
                <a:moveTo>
                  <a:pt x="0" y="0"/>
                </a:moveTo>
                <a:lnTo>
                  <a:pt x="511048" y="0"/>
                </a:lnTo>
              </a:path>
            </a:pathLst>
          </a:custGeom>
          <a:ln w="3175">
            <a:solidFill>
              <a:srgbClr val="3164FF"/>
            </a:solidFill>
          </a:ln>
        </p:spPr>
        <p:txBody>
          <a:bodyPr wrap="square" lIns="0" tIns="0" rIns="0" bIns="0" rtlCol="0"/>
          <a:lstStyle/>
          <a:p>
            <a:endParaRPr>
              <a:solidFill>
                <a:prstClr val="black"/>
              </a:solidFill>
            </a:endParaRPr>
          </a:p>
        </p:txBody>
      </p:sp>
      <p:sp>
        <p:nvSpPr>
          <p:cNvPr id="25" name="object 25"/>
          <p:cNvSpPr/>
          <p:nvPr/>
        </p:nvSpPr>
        <p:spPr>
          <a:xfrm>
            <a:off x="3180079" y="2884551"/>
            <a:ext cx="519430" cy="0"/>
          </a:xfrm>
          <a:custGeom>
            <a:avLst/>
            <a:gdLst/>
            <a:ahLst/>
            <a:cxnLst/>
            <a:rect l="l" t="t" r="r" b="b"/>
            <a:pathLst>
              <a:path w="519429">
                <a:moveTo>
                  <a:pt x="0" y="0"/>
                </a:moveTo>
                <a:lnTo>
                  <a:pt x="519048" y="0"/>
                </a:lnTo>
              </a:path>
            </a:pathLst>
          </a:custGeom>
          <a:ln w="3175">
            <a:solidFill>
              <a:srgbClr val="3164FF"/>
            </a:solidFill>
          </a:ln>
        </p:spPr>
        <p:txBody>
          <a:bodyPr wrap="square" lIns="0" tIns="0" rIns="0" bIns="0" rtlCol="0"/>
          <a:lstStyle/>
          <a:p>
            <a:endParaRPr>
              <a:solidFill>
                <a:prstClr val="black"/>
              </a:solidFill>
            </a:endParaRPr>
          </a:p>
        </p:txBody>
      </p:sp>
      <p:sp>
        <p:nvSpPr>
          <p:cNvPr id="26" name="object 26"/>
          <p:cNvSpPr/>
          <p:nvPr/>
        </p:nvSpPr>
        <p:spPr>
          <a:xfrm>
            <a:off x="3188716" y="2890011"/>
            <a:ext cx="511175" cy="0"/>
          </a:xfrm>
          <a:custGeom>
            <a:avLst/>
            <a:gdLst/>
            <a:ahLst/>
            <a:cxnLst/>
            <a:rect l="l" t="t" r="r" b="b"/>
            <a:pathLst>
              <a:path w="511175">
                <a:moveTo>
                  <a:pt x="0" y="0"/>
                </a:moveTo>
                <a:lnTo>
                  <a:pt x="511047" y="0"/>
                </a:lnTo>
              </a:path>
            </a:pathLst>
          </a:custGeom>
          <a:ln w="3175">
            <a:solidFill>
              <a:srgbClr val="3164FF"/>
            </a:solidFill>
          </a:ln>
        </p:spPr>
        <p:txBody>
          <a:bodyPr wrap="square" lIns="0" tIns="0" rIns="0" bIns="0" rtlCol="0"/>
          <a:lstStyle/>
          <a:p>
            <a:endParaRPr>
              <a:solidFill>
                <a:prstClr val="black"/>
              </a:solidFill>
            </a:endParaRPr>
          </a:p>
        </p:txBody>
      </p:sp>
      <p:sp>
        <p:nvSpPr>
          <p:cNvPr id="27" name="object 27"/>
          <p:cNvSpPr/>
          <p:nvPr/>
        </p:nvSpPr>
        <p:spPr>
          <a:xfrm>
            <a:off x="3181985" y="2901060"/>
            <a:ext cx="519430" cy="0"/>
          </a:xfrm>
          <a:custGeom>
            <a:avLst/>
            <a:gdLst/>
            <a:ahLst/>
            <a:cxnLst/>
            <a:rect l="l" t="t" r="r" b="b"/>
            <a:pathLst>
              <a:path w="519429">
                <a:moveTo>
                  <a:pt x="0" y="0"/>
                </a:moveTo>
                <a:lnTo>
                  <a:pt x="519049" y="0"/>
                </a:lnTo>
              </a:path>
            </a:pathLst>
          </a:custGeom>
          <a:ln w="3175">
            <a:solidFill>
              <a:srgbClr val="3164FF"/>
            </a:solidFill>
          </a:ln>
        </p:spPr>
        <p:txBody>
          <a:bodyPr wrap="square" lIns="0" tIns="0" rIns="0" bIns="0" rtlCol="0"/>
          <a:lstStyle/>
          <a:p>
            <a:endParaRPr>
              <a:solidFill>
                <a:prstClr val="black"/>
              </a:solidFill>
            </a:endParaRPr>
          </a:p>
        </p:txBody>
      </p:sp>
      <p:sp>
        <p:nvSpPr>
          <p:cNvPr id="28" name="object 28"/>
          <p:cNvSpPr/>
          <p:nvPr/>
        </p:nvSpPr>
        <p:spPr>
          <a:xfrm>
            <a:off x="3190620" y="2906648"/>
            <a:ext cx="53340" cy="0"/>
          </a:xfrm>
          <a:custGeom>
            <a:avLst/>
            <a:gdLst/>
            <a:ahLst/>
            <a:cxnLst/>
            <a:rect l="l" t="t" r="r" b="b"/>
            <a:pathLst>
              <a:path w="53339">
                <a:moveTo>
                  <a:pt x="0" y="0"/>
                </a:moveTo>
                <a:lnTo>
                  <a:pt x="53212" y="0"/>
                </a:lnTo>
              </a:path>
            </a:pathLst>
          </a:custGeom>
          <a:ln w="3175">
            <a:solidFill>
              <a:srgbClr val="3164FF"/>
            </a:solidFill>
          </a:ln>
        </p:spPr>
        <p:txBody>
          <a:bodyPr wrap="square" lIns="0" tIns="0" rIns="0" bIns="0" rtlCol="0"/>
          <a:lstStyle/>
          <a:p>
            <a:endParaRPr>
              <a:solidFill>
                <a:prstClr val="black"/>
              </a:solidFill>
            </a:endParaRPr>
          </a:p>
        </p:txBody>
      </p:sp>
      <p:sp>
        <p:nvSpPr>
          <p:cNvPr id="29" name="object 29"/>
          <p:cNvSpPr/>
          <p:nvPr/>
        </p:nvSpPr>
        <p:spPr>
          <a:xfrm>
            <a:off x="3191255" y="2911475"/>
            <a:ext cx="10795" cy="1905"/>
          </a:xfrm>
          <a:custGeom>
            <a:avLst/>
            <a:gdLst/>
            <a:ahLst/>
            <a:cxnLst/>
            <a:rect l="l" t="t" r="r" b="b"/>
            <a:pathLst>
              <a:path w="10794" h="1905">
                <a:moveTo>
                  <a:pt x="10668" y="0"/>
                </a:moveTo>
                <a:lnTo>
                  <a:pt x="0" y="0"/>
                </a:lnTo>
                <a:lnTo>
                  <a:pt x="126" y="1397"/>
                </a:lnTo>
                <a:lnTo>
                  <a:pt x="10668" y="0"/>
                </a:lnTo>
                <a:close/>
              </a:path>
            </a:pathLst>
          </a:custGeom>
          <a:solidFill>
            <a:srgbClr val="3164FF"/>
          </a:solidFill>
        </p:spPr>
        <p:txBody>
          <a:bodyPr wrap="square" lIns="0" tIns="0" rIns="0" bIns="0" rtlCol="0"/>
          <a:lstStyle/>
          <a:p>
            <a:endParaRPr>
              <a:solidFill>
                <a:prstClr val="black"/>
              </a:solidFill>
            </a:endParaRPr>
          </a:p>
        </p:txBody>
      </p:sp>
      <p:sp>
        <p:nvSpPr>
          <p:cNvPr id="30" name="object 30"/>
          <p:cNvSpPr/>
          <p:nvPr/>
        </p:nvSpPr>
        <p:spPr>
          <a:xfrm>
            <a:off x="3633851" y="2685288"/>
            <a:ext cx="32384" cy="0"/>
          </a:xfrm>
          <a:custGeom>
            <a:avLst/>
            <a:gdLst/>
            <a:ahLst/>
            <a:cxnLst/>
            <a:rect l="l" t="t" r="r" b="b"/>
            <a:pathLst>
              <a:path w="32385">
                <a:moveTo>
                  <a:pt x="0" y="0"/>
                </a:moveTo>
                <a:lnTo>
                  <a:pt x="32385" y="0"/>
                </a:lnTo>
              </a:path>
            </a:pathLst>
          </a:custGeom>
          <a:ln w="3175">
            <a:solidFill>
              <a:srgbClr val="3164FF"/>
            </a:solidFill>
          </a:ln>
        </p:spPr>
        <p:txBody>
          <a:bodyPr wrap="square" lIns="0" tIns="0" rIns="0" bIns="0" rtlCol="0"/>
          <a:lstStyle/>
          <a:p>
            <a:endParaRPr>
              <a:solidFill>
                <a:prstClr val="black"/>
              </a:solidFill>
            </a:endParaRPr>
          </a:p>
        </p:txBody>
      </p:sp>
      <p:sp>
        <p:nvSpPr>
          <p:cNvPr id="31" name="object 31"/>
          <p:cNvSpPr/>
          <p:nvPr/>
        </p:nvSpPr>
        <p:spPr>
          <a:xfrm>
            <a:off x="3591178" y="2690876"/>
            <a:ext cx="76200" cy="0"/>
          </a:xfrm>
          <a:custGeom>
            <a:avLst/>
            <a:gdLst/>
            <a:ahLst/>
            <a:cxnLst/>
            <a:rect l="l" t="t" r="r" b="b"/>
            <a:pathLst>
              <a:path w="76200">
                <a:moveTo>
                  <a:pt x="0" y="0"/>
                </a:moveTo>
                <a:lnTo>
                  <a:pt x="75692" y="0"/>
                </a:lnTo>
              </a:path>
            </a:pathLst>
          </a:custGeom>
          <a:ln w="3175">
            <a:solidFill>
              <a:srgbClr val="3164FF"/>
            </a:solidFill>
          </a:ln>
        </p:spPr>
        <p:txBody>
          <a:bodyPr wrap="square" lIns="0" tIns="0" rIns="0" bIns="0" rtlCol="0"/>
          <a:lstStyle/>
          <a:p>
            <a:endParaRPr>
              <a:solidFill>
                <a:prstClr val="black"/>
              </a:solidFill>
            </a:endParaRPr>
          </a:p>
        </p:txBody>
      </p:sp>
      <p:sp>
        <p:nvSpPr>
          <p:cNvPr id="32" name="object 32"/>
          <p:cNvSpPr/>
          <p:nvPr/>
        </p:nvSpPr>
        <p:spPr>
          <a:xfrm>
            <a:off x="3548634" y="2696464"/>
            <a:ext cx="119380" cy="0"/>
          </a:xfrm>
          <a:custGeom>
            <a:avLst/>
            <a:gdLst/>
            <a:ahLst/>
            <a:cxnLst/>
            <a:rect l="l" t="t" r="r" b="b"/>
            <a:pathLst>
              <a:path w="119379">
                <a:moveTo>
                  <a:pt x="0" y="0"/>
                </a:moveTo>
                <a:lnTo>
                  <a:pt x="118871" y="0"/>
                </a:lnTo>
              </a:path>
            </a:pathLst>
          </a:custGeom>
          <a:ln w="3175">
            <a:solidFill>
              <a:srgbClr val="3164FF"/>
            </a:solidFill>
          </a:ln>
        </p:spPr>
        <p:txBody>
          <a:bodyPr wrap="square" lIns="0" tIns="0" rIns="0" bIns="0" rtlCol="0"/>
          <a:lstStyle/>
          <a:p>
            <a:endParaRPr>
              <a:solidFill>
                <a:prstClr val="black"/>
              </a:solidFill>
            </a:endParaRPr>
          </a:p>
        </p:txBody>
      </p:sp>
      <p:sp>
        <p:nvSpPr>
          <p:cNvPr id="33" name="object 33"/>
          <p:cNvSpPr/>
          <p:nvPr/>
        </p:nvSpPr>
        <p:spPr>
          <a:xfrm>
            <a:off x="3506089" y="2701925"/>
            <a:ext cx="162560" cy="0"/>
          </a:xfrm>
          <a:custGeom>
            <a:avLst/>
            <a:gdLst/>
            <a:ahLst/>
            <a:cxnLst/>
            <a:rect l="l" t="t" r="r" b="b"/>
            <a:pathLst>
              <a:path w="162560">
                <a:moveTo>
                  <a:pt x="0" y="0"/>
                </a:moveTo>
                <a:lnTo>
                  <a:pt x="162051" y="0"/>
                </a:lnTo>
              </a:path>
            </a:pathLst>
          </a:custGeom>
          <a:ln w="3175">
            <a:solidFill>
              <a:srgbClr val="3164FF"/>
            </a:solidFill>
          </a:ln>
        </p:spPr>
        <p:txBody>
          <a:bodyPr wrap="square" lIns="0" tIns="0" rIns="0" bIns="0" rtlCol="0"/>
          <a:lstStyle/>
          <a:p>
            <a:endParaRPr>
              <a:solidFill>
                <a:prstClr val="black"/>
              </a:solidFill>
            </a:endParaRPr>
          </a:p>
        </p:txBody>
      </p:sp>
      <p:sp>
        <p:nvSpPr>
          <p:cNvPr id="34" name="object 34"/>
          <p:cNvSpPr/>
          <p:nvPr/>
        </p:nvSpPr>
        <p:spPr>
          <a:xfrm>
            <a:off x="3463416" y="2707513"/>
            <a:ext cx="205740" cy="0"/>
          </a:xfrm>
          <a:custGeom>
            <a:avLst/>
            <a:gdLst/>
            <a:ahLst/>
            <a:cxnLst/>
            <a:rect l="l" t="t" r="r" b="b"/>
            <a:pathLst>
              <a:path w="205739">
                <a:moveTo>
                  <a:pt x="0" y="0"/>
                </a:moveTo>
                <a:lnTo>
                  <a:pt x="205232" y="0"/>
                </a:lnTo>
              </a:path>
            </a:pathLst>
          </a:custGeom>
          <a:ln w="3175">
            <a:solidFill>
              <a:srgbClr val="3164FF"/>
            </a:solidFill>
          </a:ln>
        </p:spPr>
        <p:txBody>
          <a:bodyPr wrap="square" lIns="0" tIns="0" rIns="0" bIns="0" rtlCol="0"/>
          <a:lstStyle/>
          <a:p>
            <a:endParaRPr>
              <a:solidFill>
                <a:prstClr val="black"/>
              </a:solidFill>
            </a:endParaRPr>
          </a:p>
        </p:txBody>
      </p:sp>
      <p:sp>
        <p:nvSpPr>
          <p:cNvPr id="35" name="object 35"/>
          <p:cNvSpPr/>
          <p:nvPr/>
        </p:nvSpPr>
        <p:spPr>
          <a:xfrm>
            <a:off x="3420871" y="2712973"/>
            <a:ext cx="248920" cy="0"/>
          </a:xfrm>
          <a:custGeom>
            <a:avLst/>
            <a:gdLst/>
            <a:ahLst/>
            <a:cxnLst/>
            <a:rect l="l" t="t" r="r" b="b"/>
            <a:pathLst>
              <a:path w="248920">
                <a:moveTo>
                  <a:pt x="0" y="0"/>
                </a:moveTo>
                <a:lnTo>
                  <a:pt x="248412" y="0"/>
                </a:lnTo>
              </a:path>
            </a:pathLst>
          </a:custGeom>
          <a:ln w="3175">
            <a:solidFill>
              <a:srgbClr val="3164FF"/>
            </a:solidFill>
          </a:ln>
        </p:spPr>
        <p:txBody>
          <a:bodyPr wrap="square" lIns="0" tIns="0" rIns="0" bIns="0" rtlCol="0"/>
          <a:lstStyle/>
          <a:p>
            <a:endParaRPr>
              <a:solidFill>
                <a:prstClr val="black"/>
              </a:solidFill>
            </a:endParaRPr>
          </a:p>
        </p:txBody>
      </p:sp>
      <p:sp>
        <p:nvSpPr>
          <p:cNvPr id="36" name="object 36"/>
          <p:cNvSpPr/>
          <p:nvPr/>
        </p:nvSpPr>
        <p:spPr>
          <a:xfrm>
            <a:off x="3378327" y="2718561"/>
            <a:ext cx="292100" cy="0"/>
          </a:xfrm>
          <a:custGeom>
            <a:avLst/>
            <a:gdLst/>
            <a:ahLst/>
            <a:cxnLst/>
            <a:rect l="l" t="t" r="r" b="b"/>
            <a:pathLst>
              <a:path w="292100">
                <a:moveTo>
                  <a:pt x="0" y="0"/>
                </a:moveTo>
                <a:lnTo>
                  <a:pt x="291592" y="0"/>
                </a:lnTo>
              </a:path>
            </a:pathLst>
          </a:custGeom>
          <a:ln w="3175">
            <a:solidFill>
              <a:srgbClr val="3164FF"/>
            </a:solidFill>
          </a:ln>
        </p:spPr>
        <p:txBody>
          <a:bodyPr wrap="square" lIns="0" tIns="0" rIns="0" bIns="0" rtlCol="0"/>
          <a:lstStyle/>
          <a:p>
            <a:endParaRPr>
              <a:solidFill>
                <a:prstClr val="black"/>
              </a:solidFill>
            </a:endParaRPr>
          </a:p>
        </p:txBody>
      </p:sp>
      <p:sp>
        <p:nvSpPr>
          <p:cNvPr id="37" name="object 37"/>
          <p:cNvSpPr/>
          <p:nvPr/>
        </p:nvSpPr>
        <p:spPr>
          <a:xfrm>
            <a:off x="3335654" y="2724023"/>
            <a:ext cx="335280" cy="0"/>
          </a:xfrm>
          <a:custGeom>
            <a:avLst/>
            <a:gdLst/>
            <a:ahLst/>
            <a:cxnLst/>
            <a:rect l="l" t="t" r="r" b="b"/>
            <a:pathLst>
              <a:path w="335279">
                <a:moveTo>
                  <a:pt x="0" y="0"/>
                </a:moveTo>
                <a:lnTo>
                  <a:pt x="334899" y="0"/>
                </a:lnTo>
              </a:path>
            </a:pathLst>
          </a:custGeom>
          <a:ln w="3175">
            <a:solidFill>
              <a:srgbClr val="3164FF"/>
            </a:solidFill>
          </a:ln>
        </p:spPr>
        <p:txBody>
          <a:bodyPr wrap="square" lIns="0" tIns="0" rIns="0" bIns="0" rtlCol="0"/>
          <a:lstStyle/>
          <a:p>
            <a:endParaRPr>
              <a:solidFill>
                <a:prstClr val="black"/>
              </a:solidFill>
            </a:endParaRPr>
          </a:p>
        </p:txBody>
      </p:sp>
      <p:sp>
        <p:nvSpPr>
          <p:cNvPr id="38" name="object 38"/>
          <p:cNvSpPr/>
          <p:nvPr/>
        </p:nvSpPr>
        <p:spPr>
          <a:xfrm>
            <a:off x="3293109" y="2729610"/>
            <a:ext cx="378460" cy="0"/>
          </a:xfrm>
          <a:custGeom>
            <a:avLst/>
            <a:gdLst/>
            <a:ahLst/>
            <a:cxnLst/>
            <a:rect l="l" t="t" r="r" b="b"/>
            <a:pathLst>
              <a:path w="378460">
                <a:moveTo>
                  <a:pt x="0" y="0"/>
                </a:moveTo>
                <a:lnTo>
                  <a:pt x="378078" y="0"/>
                </a:lnTo>
              </a:path>
            </a:pathLst>
          </a:custGeom>
          <a:ln w="3175">
            <a:solidFill>
              <a:srgbClr val="3164FF"/>
            </a:solidFill>
          </a:ln>
        </p:spPr>
        <p:txBody>
          <a:bodyPr wrap="square" lIns="0" tIns="0" rIns="0" bIns="0" rtlCol="0"/>
          <a:lstStyle/>
          <a:p>
            <a:endParaRPr>
              <a:solidFill>
                <a:prstClr val="black"/>
              </a:solidFill>
            </a:endParaRPr>
          </a:p>
        </p:txBody>
      </p:sp>
      <p:sp>
        <p:nvSpPr>
          <p:cNvPr id="39" name="object 39"/>
          <p:cNvSpPr/>
          <p:nvPr/>
        </p:nvSpPr>
        <p:spPr>
          <a:xfrm>
            <a:off x="3250564" y="2735072"/>
            <a:ext cx="421640" cy="0"/>
          </a:xfrm>
          <a:custGeom>
            <a:avLst/>
            <a:gdLst/>
            <a:ahLst/>
            <a:cxnLst/>
            <a:rect l="l" t="t" r="r" b="b"/>
            <a:pathLst>
              <a:path w="421639">
                <a:moveTo>
                  <a:pt x="0" y="0"/>
                </a:moveTo>
                <a:lnTo>
                  <a:pt x="421259" y="0"/>
                </a:lnTo>
              </a:path>
            </a:pathLst>
          </a:custGeom>
          <a:ln w="3175">
            <a:solidFill>
              <a:srgbClr val="3164FF"/>
            </a:solidFill>
          </a:ln>
        </p:spPr>
        <p:txBody>
          <a:bodyPr wrap="square" lIns="0" tIns="0" rIns="0" bIns="0" rtlCol="0"/>
          <a:lstStyle/>
          <a:p>
            <a:endParaRPr>
              <a:solidFill>
                <a:prstClr val="black"/>
              </a:solidFill>
            </a:endParaRPr>
          </a:p>
        </p:txBody>
      </p:sp>
      <p:sp>
        <p:nvSpPr>
          <p:cNvPr id="40" name="object 40"/>
          <p:cNvSpPr/>
          <p:nvPr/>
        </p:nvSpPr>
        <p:spPr>
          <a:xfrm>
            <a:off x="3207892" y="2740660"/>
            <a:ext cx="464820" cy="0"/>
          </a:xfrm>
          <a:custGeom>
            <a:avLst/>
            <a:gdLst/>
            <a:ahLst/>
            <a:cxnLst/>
            <a:rect l="l" t="t" r="r" b="b"/>
            <a:pathLst>
              <a:path w="464820">
                <a:moveTo>
                  <a:pt x="0" y="0"/>
                </a:moveTo>
                <a:lnTo>
                  <a:pt x="464566" y="0"/>
                </a:lnTo>
              </a:path>
            </a:pathLst>
          </a:custGeom>
          <a:ln w="3175">
            <a:solidFill>
              <a:srgbClr val="3164FF"/>
            </a:solidFill>
          </a:ln>
        </p:spPr>
        <p:txBody>
          <a:bodyPr wrap="square" lIns="0" tIns="0" rIns="0" bIns="0" rtlCol="0"/>
          <a:lstStyle/>
          <a:p>
            <a:endParaRPr>
              <a:solidFill>
                <a:prstClr val="black"/>
              </a:solidFill>
            </a:endParaRPr>
          </a:p>
        </p:txBody>
      </p:sp>
      <p:sp>
        <p:nvSpPr>
          <p:cNvPr id="41" name="object 41"/>
          <p:cNvSpPr/>
          <p:nvPr/>
        </p:nvSpPr>
        <p:spPr>
          <a:xfrm>
            <a:off x="3165348" y="2744216"/>
            <a:ext cx="511175" cy="31750"/>
          </a:xfrm>
          <a:custGeom>
            <a:avLst/>
            <a:gdLst/>
            <a:ahLst/>
            <a:cxnLst/>
            <a:rect l="l" t="t" r="r" b="b"/>
            <a:pathLst>
              <a:path w="511175" h="31750">
                <a:moveTo>
                  <a:pt x="0" y="31621"/>
                </a:moveTo>
                <a:lnTo>
                  <a:pt x="510793" y="31621"/>
                </a:lnTo>
                <a:lnTo>
                  <a:pt x="51079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2" name="object 42"/>
          <p:cNvSpPr/>
          <p:nvPr/>
        </p:nvSpPr>
        <p:spPr>
          <a:xfrm>
            <a:off x="3168904" y="2777490"/>
            <a:ext cx="511175" cy="31750"/>
          </a:xfrm>
          <a:custGeom>
            <a:avLst/>
            <a:gdLst/>
            <a:ahLst/>
            <a:cxnLst/>
            <a:rect l="l" t="t" r="r" b="b"/>
            <a:pathLst>
              <a:path w="511175" h="31750">
                <a:moveTo>
                  <a:pt x="0" y="31494"/>
                </a:moveTo>
                <a:lnTo>
                  <a:pt x="510920" y="31494"/>
                </a:lnTo>
                <a:lnTo>
                  <a:pt x="510920"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43" name="object 43"/>
          <p:cNvSpPr/>
          <p:nvPr/>
        </p:nvSpPr>
        <p:spPr>
          <a:xfrm>
            <a:off x="3183763" y="2926016"/>
            <a:ext cx="511175" cy="0"/>
          </a:xfrm>
          <a:custGeom>
            <a:avLst/>
            <a:gdLst/>
            <a:ahLst/>
            <a:cxnLst/>
            <a:rect l="l" t="t" r="r" b="b"/>
            <a:pathLst>
              <a:path w="511175">
                <a:moveTo>
                  <a:pt x="0" y="0"/>
                </a:moveTo>
                <a:lnTo>
                  <a:pt x="511048" y="0"/>
                </a:lnTo>
              </a:path>
            </a:pathLst>
          </a:custGeom>
          <a:ln w="31621">
            <a:solidFill>
              <a:srgbClr val="3164FF"/>
            </a:solidFill>
          </a:ln>
        </p:spPr>
        <p:txBody>
          <a:bodyPr wrap="square" lIns="0" tIns="0" rIns="0" bIns="0" rtlCol="0"/>
          <a:lstStyle/>
          <a:p>
            <a:endParaRPr>
              <a:solidFill>
                <a:prstClr val="black"/>
              </a:solidFill>
            </a:endParaRPr>
          </a:p>
        </p:txBody>
      </p:sp>
      <p:sp>
        <p:nvSpPr>
          <p:cNvPr id="44" name="object 44"/>
          <p:cNvSpPr/>
          <p:nvPr/>
        </p:nvSpPr>
        <p:spPr>
          <a:xfrm>
            <a:off x="3187573" y="2950908"/>
            <a:ext cx="520065" cy="0"/>
          </a:xfrm>
          <a:custGeom>
            <a:avLst/>
            <a:gdLst/>
            <a:ahLst/>
            <a:cxnLst/>
            <a:rect l="l" t="t" r="r" b="b"/>
            <a:pathLst>
              <a:path w="520064">
                <a:moveTo>
                  <a:pt x="0" y="0"/>
                </a:moveTo>
                <a:lnTo>
                  <a:pt x="519684" y="0"/>
                </a:lnTo>
              </a:path>
            </a:pathLst>
          </a:custGeom>
          <a:ln w="14224">
            <a:solidFill>
              <a:srgbClr val="3164FF"/>
            </a:solidFill>
          </a:ln>
        </p:spPr>
        <p:txBody>
          <a:bodyPr wrap="square" lIns="0" tIns="0" rIns="0" bIns="0" rtlCol="0"/>
          <a:lstStyle/>
          <a:p>
            <a:endParaRPr>
              <a:solidFill>
                <a:prstClr val="black"/>
              </a:solidFill>
            </a:endParaRPr>
          </a:p>
        </p:txBody>
      </p:sp>
      <p:sp>
        <p:nvSpPr>
          <p:cNvPr id="45" name="object 45"/>
          <p:cNvSpPr/>
          <p:nvPr/>
        </p:nvSpPr>
        <p:spPr>
          <a:xfrm>
            <a:off x="3189351" y="2967545"/>
            <a:ext cx="520065" cy="0"/>
          </a:xfrm>
          <a:custGeom>
            <a:avLst/>
            <a:gdLst/>
            <a:ahLst/>
            <a:cxnLst/>
            <a:rect l="l" t="t" r="r" b="b"/>
            <a:pathLst>
              <a:path w="520064">
                <a:moveTo>
                  <a:pt x="0" y="0"/>
                </a:moveTo>
                <a:lnTo>
                  <a:pt x="519811" y="0"/>
                </a:lnTo>
              </a:path>
            </a:pathLst>
          </a:custGeom>
          <a:ln w="14224">
            <a:solidFill>
              <a:srgbClr val="3164FF"/>
            </a:solidFill>
          </a:ln>
        </p:spPr>
        <p:txBody>
          <a:bodyPr wrap="square" lIns="0" tIns="0" rIns="0" bIns="0" rtlCol="0"/>
          <a:lstStyle/>
          <a:p>
            <a:endParaRPr>
              <a:solidFill>
                <a:prstClr val="black"/>
              </a:solidFill>
            </a:endParaRPr>
          </a:p>
        </p:txBody>
      </p:sp>
      <p:sp>
        <p:nvSpPr>
          <p:cNvPr id="46" name="object 46"/>
          <p:cNvSpPr/>
          <p:nvPr/>
        </p:nvSpPr>
        <p:spPr>
          <a:xfrm>
            <a:off x="3191255" y="2984055"/>
            <a:ext cx="520065" cy="0"/>
          </a:xfrm>
          <a:custGeom>
            <a:avLst/>
            <a:gdLst/>
            <a:ahLst/>
            <a:cxnLst/>
            <a:rect l="l" t="t" r="r" b="b"/>
            <a:pathLst>
              <a:path w="520064">
                <a:moveTo>
                  <a:pt x="0" y="0"/>
                </a:moveTo>
                <a:lnTo>
                  <a:pt x="519810" y="0"/>
                </a:lnTo>
              </a:path>
            </a:pathLst>
          </a:custGeom>
          <a:ln w="14224">
            <a:solidFill>
              <a:srgbClr val="3164FF"/>
            </a:solidFill>
          </a:ln>
        </p:spPr>
        <p:txBody>
          <a:bodyPr wrap="square" lIns="0" tIns="0" rIns="0" bIns="0" rtlCol="0"/>
          <a:lstStyle/>
          <a:p>
            <a:endParaRPr>
              <a:solidFill>
                <a:prstClr val="black"/>
              </a:solidFill>
            </a:endParaRPr>
          </a:p>
        </p:txBody>
      </p:sp>
      <p:sp>
        <p:nvSpPr>
          <p:cNvPr id="47" name="object 47"/>
          <p:cNvSpPr/>
          <p:nvPr/>
        </p:nvSpPr>
        <p:spPr>
          <a:xfrm>
            <a:off x="3193160" y="2995167"/>
            <a:ext cx="518795" cy="0"/>
          </a:xfrm>
          <a:custGeom>
            <a:avLst/>
            <a:gdLst/>
            <a:ahLst/>
            <a:cxnLst/>
            <a:rect l="l" t="t" r="r" b="b"/>
            <a:pathLst>
              <a:path w="518795">
                <a:moveTo>
                  <a:pt x="0" y="0"/>
                </a:moveTo>
                <a:lnTo>
                  <a:pt x="518540" y="0"/>
                </a:lnTo>
              </a:path>
            </a:pathLst>
          </a:custGeom>
          <a:ln w="3175">
            <a:solidFill>
              <a:srgbClr val="3164FF"/>
            </a:solidFill>
          </a:ln>
        </p:spPr>
        <p:txBody>
          <a:bodyPr wrap="square" lIns="0" tIns="0" rIns="0" bIns="0" rtlCol="0"/>
          <a:lstStyle/>
          <a:p>
            <a:endParaRPr>
              <a:solidFill>
                <a:prstClr val="black"/>
              </a:solidFill>
            </a:endParaRPr>
          </a:p>
        </p:txBody>
      </p:sp>
      <p:sp>
        <p:nvSpPr>
          <p:cNvPr id="48" name="object 48"/>
          <p:cNvSpPr/>
          <p:nvPr/>
        </p:nvSpPr>
        <p:spPr>
          <a:xfrm>
            <a:off x="3193795" y="3000629"/>
            <a:ext cx="107950" cy="0"/>
          </a:xfrm>
          <a:custGeom>
            <a:avLst/>
            <a:gdLst/>
            <a:ahLst/>
            <a:cxnLst/>
            <a:rect l="l" t="t" r="r" b="b"/>
            <a:pathLst>
              <a:path w="107950">
                <a:moveTo>
                  <a:pt x="0" y="0"/>
                </a:moveTo>
                <a:lnTo>
                  <a:pt x="107950" y="0"/>
                </a:lnTo>
              </a:path>
            </a:pathLst>
          </a:custGeom>
          <a:ln w="3175">
            <a:solidFill>
              <a:srgbClr val="3164FF"/>
            </a:solidFill>
          </a:ln>
        </p:spPr>
        <p:txBody>
          <a:bodyPr wrap="square" lIns="0" tIns="0" rIns="0" bIns="0" rtlCol="0"/>
          <a:lstStyle/>
          <a:p>
            <a:endParaRPr>
              <a:solidFill>
                <a:prstClr val="black"/>
              </a:solidFill>
            </a:endParaRPr>
          </a:p>
        </p:txBody>
      </p:sp>
      <p:sp>
        <p:nvSpPr>
          <p:cNvPr id="49" name="object 49"/>
          <p:cNvSpPr/>
          <p:nvPr/>
        </p:nvSpPr>
        <p:spPr>
          <a:xfrm>
            <a:off x="3194430" y="3006217"/>
            <a:ext cx="64769" cy="0"/>
          </a:xfrm>
          <a:custGeom>
            <a:avLst/>
            <a:gdLst/>
            <a:ahLst/>
            <a:cxnLst/>
            <a:rect l="l" t="t" r="r" b="b"/>
            <a:pathLst>
              <a:path w="64770">
                <a:moveTo>
                  <a:pt x="0" y="0"/>
                </a:moveTo>
                <a:lnTo>
                  <a:pt x="64769" y="0"/>
                </a:lnTo>
              </a:path>
            </a:pathLst>
          </a:custGeom>
          <a:ln w="3175">
            <a:solidFill>
              <a:srgbClr val="3164FF"/>
            </a:solidFill>
          </a:ln>
        </p:spPr>
        <p:txBody>
          <a:bodyPr wrap="square" lIns="0" tIns="0" rIns="0" bIns="0" rtlCol="0"/>
          <a:lstStyle/>
          <a:p>
            <a:endParaRPr>
              <a:solidFill>
                <a:prstClr val="black"/>
              </a:solidFill>
            </a:endParaRPr>
          </a:p>
        </p:txBody>
      </p:sp>
      <p:sp>
        <p:nvSpPr>
          <p:cNvPr id="50" name="object 50"/>
          <p:cNvSpPr/>
          <p:nvPr/>
        </p:nvSpPr>
        <p:spPr>
          <a:xfrm>
            <a:off x="3194939" y="3011804"/>
            <a:ext cx="22225" cy="0"/>
          </a:xfrm>
          <a:custGeom>
            <a:avLst/>
            <a:gdLst/>
            <a:ahLst/>
            <a:cxnLst/>
            <a:rect l="l" t="t" r="r" b="b"/>
            <a:pathLst>
              <a:path w="22225">
                <a:moveTo>
                  <a:pt x="0" y="0"/>
                </a:moveTo>
                <a:lnTo>
                  <a:pt x="21717" y="0"/>
                </a:lnTo>
              </a:path>
            </a:pathLst>
          </a:custGeom>
          <a:ln w="3175">
            <a:solidFill>
              <a:srgbClr val="3164FF"/>
            </a:solidFill>
          </a:ln>
        </p:spPr>
        <p:txBody>
          <a:bodyPr wrap="square" lIns="0" tIns="0" rIns="0" bIns="0" rtlCol="0"/>
          <a:lstStyle/>
          <a:p>
            <a:endParaRPr>
              <a:solidFill>
                <a:prstClr val="black"/>
              </a:solidFill>
            </a:endParaRPr>
          </a:p>
        </p:txBody>
      </p:sp>
      <p:sp>
        <p:nvSpPr>
          <p:cNvPr id="51" name="object 51"/>
          <p:cNvSpPr/>
          <p:nvPr/>
        </p:nvSpPr>
        <p:spPr>
          <a:xfrm>
            <a:off x="3763264" y="3071876"/>
            <a:ext cx="10795" cy="1905"/>
          </a:xfrm>
          <a:custGeom>
            <a:avLst/>
            <a:gdLst/>
            <a:ahLst/>
            <a:cxnLst/>
            <a:rect l="l" t="t" r="r" b="b"/>
            <a:pathLst>
              <a:path w="10795" h="1905">
                <a:moveTo>
                  <a:pt x="10668" y="0"/>
                </a:moveTo>
                <a:lnTo>
                  <a:pt x="0" y="1397"/>
                </a:lnTo>
                <a:lnTo>
                  <a:pt x="10795" y="1397"/>
                </a:lnTo>
                <a:lnTo>
                  <a:pt x="10668" y="0"/>
                </a:lnTo>
                <a:close/>
              </a:path>
            </a:pathLst>
          </a:custGeom>
          <a:solidFill>
            <a:srgbClr val="3164FF"/>
          </a:solidFill>
        </p:spPr>
        <p:txBody>
          <a:bodyPr wrap="square" lIns="0" tIns="0" rIns="0" bIns="0" rtlCol="0"/>
          <a:lstStyle/>
          <a:p>
            <a:endParaRPr>
              <a:solidFill>
                <a:prstClr val="black"/>
              </a:solidFill>
            </a:endParaRPr>
          </a:p>
        </p:txBody>
      </p:sp>
      <p:sp>
        <p:nvSpPr>
          <p:cNvPr id="52" name="object 52"/>
          <p:cNvSpPr/>
          <p:nvPr/>
        </p:nvSpPr>
        <p:spPr>
          <a:xfrm>
            <a:off x="3449573" y="3074670"/>
            <a:ext cx="413384" cy="0"/>
          </a:xfrm>
          <a:custGeom>
            <a:avLst/>
            <a:gdLst/>
            <a:ahLst/>
            <a:cxnLst/>
            <a:rect l="l" t="t" r="r" b="b"/>
            <a:pathLst>
              <a:path w="413385">
                <a:moveTo>
                  <a:pt x="0" y="0"/>
                </a:moveTo>
                <a:lnTo>
                  <a:pt x="413385" y="0"/>
                </a:lnTo>
              </a:path>
            </a:pathLst>
          </a:custGeom>
          <a:ln w="10539">
            <a:solidFill>
              <a:srgbClr val="3164FF"/>
            </a:solidFill>
          </a:ln>
        </p:spPr>
        <p:txBody>
          <a:bodyPr wrap="square" lIns="0" tIns="0" rIns="0" bIns="0" rtlCol="0"/>
          <a:lstStyle/>
          <a:p>
            <a:endParaRPr>
              <a:solidFill>
                <a:prstClr val="black"/>
              </a:solidFill>
            </a:endParaRPr>
          </a:p>
        </p:txBody>
      </p:sp>
      <p:sp>
        <p:nvSpPr>
          <p:cNvPr id="53" name="object 53"/>
          <p:cNvSpPr/>
          <p:nvPr/>
        </p:nvSpPr>
        <p:spPr>
          <a:xfrm>
            <a:off x="3678173" y="3083686"/>
            <a:ext cx="97790" cy="0"/>
          </a:xfrm>
          <a:custGeom>
            <a:avLst/>
            <a:gdLst/>
            <a:ahLst/>
            <a:cxnLst/>
            <a:rect l="l" t="t" r="r" b="b"/>
            <a:pathLst>
              <a:path w="97789">
                <a:moveTo>
                  <a:pt x="0" y="0"/>
                </a:moveTo>
                <a:lnTo>
                  <a:pt x="97281" y="0"/>
                </a:lnTo>
              </a:path>
            </a:pathLst>
          </a:custGeom>
          <a:ln w="3175">
            <a:solidFill>
              <a:srgbClr val="3164FF"/>
            </a:solidFill>
          </a:ln>
        </p:spPr>
        <p:txBody>
          <a:bodyPr wrap="square" lIns="0" tIns="0" rIns="0" bIns="0" rtlCol="0"/>
          <a:lstStyle/>
          <a:p>
            <a:endParaRPr>
              <a:solidFill>
                <a:prstClr val="black"/>
              </a:solidFill>
            </a:endParaRPr>
          </a:p>
        </p:txBody>
      </p:sp>
      <p:sp>
        <p:nvSpPr>
          <p:cNvPr id="54" name="object 54"/>
          <p:cNvSpPr/>
          <p:nvPr/>
        </p:nvSpPr>
        <p:spPr>
          <a:xfrm>
            <a:off x="3363848" y="3096831"/>
            <a:ext cx="414655" cy="0"/>
          </a:xfrm>
          <a:custGeom>
            <a:avLst/>
            <a:gdLst/>
            <a:ahLst/>
            <a:cxnLst/>
            <a:rect l="l" t="t" r="r" b="b"/>
            <a:pathLst>
              <a:path w="414654">
                <a:moveTo>
                  <a:pt x="0" y="0"/>
                </a:moveTo>
                <a:lnTo>
                  <a:pt x="414147" y="0"/>
                </a:lnTo>
              </a:path>
            </a:pathLst>
          </a:custGeom>
          <a:ln w="18540">
            <a:solidFill>
              <a:srgbClr val="3164FF"/>
            </a:solidFill>
          </a:ln>
        </p:spPr>
        <p:txBody>
          <a:bodyPr wrap="square" lIns="0" tIns="0" rIns="0" bIns="0" rtlCol="0"/>
          <a:lstStyle/>
          <a:p>
            <a:endParaRPr>
              <a:solidFill>
                <a:prstClr val="black"/>
              </a:solidFill>
            </a:endParaRPr>
          </a:p>
        </p:txBody>
      </p:sp>
      <p:sp>
        <p:nvSpPr>
          <p:cNvPr id="55" name="object 55"/>
          <p:cNvSpPr/>
          <p:nvPr/>
        </p:nvSpPr>
        <p:spPr>
          <a:xfrm>
            <a:off x="3366389" y="3116897"/>
            <a:ext cx="414020" cy="0"/>
          </a:xfrm>
          <a:custGeom>
            <a:avLst/>
            <a:gdLst/>
            <a:ahLst/>
            <a:cxnLst/>
            <a:rect l="l" t="t" r="r" b="b"/>
            <a:pathLst>
              <a:path w="414020">
                <a:moveTo>
                  <a:pt x="0" y="0"/>
                </a:moveTo>
                <a:lnTo>
                  <a:pt x="413638" y="0"/>
                </a:lnTo>
              </a:path>
            </a:pathLst>
          </a:custGeom>
          <a:ln w="14223">
            <a:solidFill>
              <a:srgbClr val="3164FF"/>
            </a:solidFill>
          </a:ln>
        </p:spPr>
        <p:txBody>
          <a:bodyPr wrap="square" lIns="0" tIns="0" rIns="0" bIns="0" rtlCol="0"/>
          <a:lstStyle/>
          <a:p>
            <a:endParaRPr>
              <a:solidFill>
                <a:prstClr val="black"/>
              </a:solidFill>
            </a:endParaRPr>
          </a:p>
        </p:txBody>
      </p:sp>
      <p:sp>
        <p:nvSpPr>
          <p:cNvPr id="56" name="object 56"/>
          <p:cNvSpPr/>
          <p:nvPr/>
        </p:nvSpPr>
        <p:spPr>
          <a:xfrm>
            <a:off x="3337940" y="3127882"/>
            <a:ext cx="443230" cy="0"/>
          </a:xfrm>
          <a:custGeom>
            <a:avLst/>
            <a:gdLst/>
            <a:ahLst/>
            <a:cxnLst/>
            <a:rect l="l" t="t" r="r" b="b"/>
            <a:pathLst>
              <a:path w="443229">
                <a:moveTo>
                  <a:pt x="0" y="0"/>
                </a:moveTo>
                <a:lnTo>
                  <a:pt x="442722" y="0"/>
                </a:lnTo>
              </a:path>
            </a:pathLst>
          </a:custGeom>
          <a:ln w="3175">
            <a:solidFill>
              <a:srgbClr val="3164FF"/>
            </a:solidFill>
          </a:ln>
        </p:spPr>
        <p:txBody>
          <a:bodyPr wrap="square" lIns="0" tIns="0" rIns="0" bIns="0" rtlCol="0"/>
          <a:lstStyle/>
          <a:p>
            <a:endParaRPr>
              <a:solidFill>
                <a:prstClr val="black"/>
              </a:solidFill>
            </a:endParaRPr>
          </a:p>
        </p:txBody>
      </p:sp>
      <p:sp>
        <p:nvSpPr>
          <p:cNvPr id="57" name="object 57"/>
          <p:cNvSpPr/>
          <p:nvPr/>
        </p:nvSpPr>
        <p:spPr>
          <a:xfrm>
            <a:off x="3295396" y="3133470"/>
            <a:ext cx="486409" cy="0"/>
          </a:xfrm>
          <a:custGeom>
            <a:avLst/>
            <a:gdLst/>
            <a:ahLst/>
            <a:cxnLst/>
            <a:rect l="l" t="t" r="r" b="b"/>
            <a:pathLst>
              <a:path w="486410">
                <a:moveTo>
                  <a:pt x="0" y="0"/>
                </a:moveTo>
                <a:lnTo>
                  <a:pt x="485901" y="0"/>
                </a:lnTo>
              </a:path>
            </a:pathLst>
          </a:custGeom>
          <a:ln w="3175">
            <a:solidFill>
              <a:srgbClr val="3164FF"/>
            </a:solidFill>
          </a:ln>
        </p:spPr>
        <p:txBody>
          <a:bodyPr wrap="square" lIns="0" tIns="0" rIns="0" bIns="0" rtlCol="0"/>
          <a:lstStyle/>
          <a:p>
            <a:endParaRPr>
              <a:solidFill>
                <a:prstClr val="black"/>
              </a:solidFill>
            </a:endParaRPr>
          </a:p>
        </p:txBody>
      </p:sp>
      <p:sp>
        <p:nvSpPr>
          <p:cNvPr id="58" name="object 58"/>
          <p:cNvSpPr/>
          <p:nvPr/>
        </p:nvSpPr>
        <p:spPr>
          <a:xfrm>
            <a:off x="3252851" y="3139058"/>
            <a:ext cx="529590" cy="0"/>
          </a:xfrm>
          <a:custGeom>
            <a:avLst/>
            <a:gdLst/>
            <a:ahLst/>
            <a:cxnLst/>
            <a:rect l="l" t="t" r="r" b="b"/>
            <a:pathLst>
              <a:path w="529589">
                <a:moveTo>
                  <a:pt x="0" y="0"/>
                </a:moveTo>
                <a:lnTo>
                  <a:pt x="529082" y="0"/>
                </a:lnTo>
              </a:path>
            </a:pathLst>
          </a:custGeom>
          <a:ln w="3175">
            <a:solidFill>
              <a:srgbClr val="3164FF"/>
            </a:solidFill>
          </a:ln>
        </p:spPr>
        <p:txBody>
          <a:bodyPr wrap="square" lIns="0" tIns="0" rIns="0" bIns="0" rtlCol="0"/>
          <a:lstStyle/>
          <a:p>
            <a:endParaRPr>
              <a:solidFill>
                <a:prstClr val="black"/>
              </a:solidFill>
            </a:endParaRPr>
          </a:p>
        </p:txBody>
      </p:sp>
      <p:sp>
        <p:nvSpPr>
          <p:cNvPr id="59" name="object 59"/>
          <p:cNvSpPr/>
          <p:nvPr/>
        </p:nvSpPr>
        <p:spPr>
          <a:xfrm>
            <a:off x="3210305" y="3144520"/>
            <a:ext cx="572770" cy="0"/>
          </a:xfrm>
          <a:custGeom>
            <a:avLst/>
            <a:gdLst/>
            <a:ahLst/>
            <a:cxnLst/>
            <a:rect l="l" t="t" r="r" b="b"/>
            <a:pathLst>
              <a:path w="572770">
                <a:moveTo>
                  <a:pt x="0" y="0"/>
                </a:moveTo>
                <a:lnTo>
                  <a:pt x="572389" y="0"/>
                </a:lnTo>
              </a:path>
            </a:pathLst>
          </a:custGeom>
          <a:ln w="3175">
            <a:solidFill>
              <a:srgbClr val="3164FF"/>
            </a:solidFill>
          </a:ln>
        </p:spPr>
        <p:txBody>
          <a:bodyPr wrap="square" lIns="0" tIns="0" rIns="0" bIns="0" rtlCol="0"/>
          <a:lstStyle/>
          <a:p>
            <a:endParaRPr>
              <a:solidFill>
                <a:prstClr val="black"/>
              </a:solidFill>
            </a:endParaRPr>
          </a:p>
        </p:txBody>
      </p:sp>
      <p:sp>
        <p:nvSpPr>
          <p:cNvPr id="60" name="object 60"/>
          <p:cNvSpPr/>
          <p:nvPr/>
        </p:nvSpPr>
        <p:spPr>
          <a:xfrm>
            <a:off x="3178301" y="3148076"/>
            <a:ext cx="608330" cy="31750"/>
          </a:xfrm>
          <a:custGeom>
            <a:avLst/>
            <a:gdLst/>
            <a:ahLst/>
            <a:cxnLst/>
            <a:rect l="l" t="t" r="r" b="b"/>
            <a:pathLst>
              <a:path w="608329" h="31750">
                <a:moveTo>
                  <a:pt x="0" y="31621"/>
                </a:moveTo>
                <a:lnTo>
                  <a:pt x="608330" y="31621"/>
                </a:lnTo>
                <a:lnTo>
                  <a:pt x="60833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1" name="object 61"/>
          <p:cNvSpPr/>
          <p:nvPr/>
        </p:nvSpPr>
        <p:spPr>
          <a:xfrm>
            <a:off x="3182111" y="3181350"/>
            <a:ext cx="608965" cy="31750"/>
          </a:xfrm>
          <a:custGeom>
            <a:avLst/>
            <a:gdLst/>
            <a:ahLst/>
            <a:cxnLst/>
            <a:rect l="l" t="t" r="r" b="b"/>
            <a:pathLst>
              <a:path w="608964" h="31750">
                <a:moveTo>
                  <a:pt x="0" y="31494"/>
                </a:moveTo>
                <a:lnTo>
                  <a:pt x="608457" y="31494"/>
                </a:lnTo>
                <a:lnTo>
                  <a:pt x="608457"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62" name="object 62"/>
          <p:cNvSpPr/>
          <p:nvPr/>
        </p:nvSpPr>
        <p:spPr>
          <a:xfrm>
            <a:off x="3185922" y="3214497"/>
            <a:ext cx="608965" cy="31750"/>
          </a:xfrm>
          <a:custGeom>
            <a:avLst/>
            <a:gdLst/>
            <a:ahLst/>
            <a:cxnLst/>
            <a:rect l="l" t="t" r="r" b="b"/>
            <a:pathLst>
              <a:path w="608964" h="31750">
                <a:moveTo>
                  <a:pt x="0" y="31621"/>
                </a:moveTo>
                <a:lnTo>
                  <a:pt x="608583" y="31621"/>
                </a:lnTo>
                <a:lnTo>
                  <a:pt x="60858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3" name="object 63"/>
          <p:cNvSpPr/>
          <p:nvPr/>
        </p:nvSpPr>
        <p:spPr>
          <a:xfrm>
            <a:off x="3189732" y="3247644"/>
            <a:ext cx="608965" cy="31750"/>
          </a:xfrm>
          <a:custGeom>
            <a:avLst/>
            <a:gdLst/>
            <a:ahLst/>
            <a:cxnLst/>
            <a:rect l="l" t="t" r="r" b="b"/>
            <a:pathLst>
              <a:path w="608964" h="31750">
                <a:moveTo>
                  <a:pt x="0" y="31621"/>
                </a:moveTo>
                <a:lnTo>
                  <a:pt x="608710" y="31621"/>
                </a:lnTo>
                <a:lnTo>
                  <a:pt x="60871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4" name="object 64"/>
          <p:cNvSpPr/>
          <p:nvPr/>
        </p:nvSpPr>
        <p:spPr>
          <a:xfrm>
            <a:off x="3193542" y="3280918"/>
            <a:ext cx="608965" cy="31750"/>
          </a:xfrm>
          <a:custGeom>
            <a:avLst/>
            <a:gdLst/>
            <a:ahLst/>
            <a:cxnLst/>
            <a:rect l="l" t="t" r="r" b="b"/>
            <a:pathLst>
              <a:path w="608964" h="31750">
                <a:moveTo>
                  <a:pt x="0" y="31494"/>
                </a:moveTo>
                <a:lnTo>
                  <a:pt x="608837" y="31494"/>
                </a:lnTo>
                <a:lnTo>
                  <a:pt x="608837"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65" name="object 65"/>
          <p:cNvSpPr/>
          <p:nvPr/>
        </p:nvSpPr>
        <p:spPr>
          <a:xfrm>
            <a:off x="3197225" y="3314319"/>
            <a:ext cx="607060" cy="8890"/>
          </a:xfrm>
          <a:custGeom>
            <a:avLst/>
            <a:gdLst/>
            <a:ahLst/>
            <a:cxnLst/>
            <a:rect l="l" t="t" r="r" b="b"/>
            <a:pathLst>
              <a:path w="607060" h="8889">
                <a:moveTo>
                  <a:pt x="0" y="8888"/>
                </a:moveTo>
                <a:lnTo>
                  <a:pt x="606551" y="8888"/>
                </a:lnTo>
                <a:lnTo>
                  <a:pt x="606551" y="0"/>
                </a:lnTo>
                <a:lnTo>
                  <a:pt x="0" y="0"/>
                </a:lnTo>
                <a:lnTo>
                  <a:pt x="0" y="8888"/>
                </a:lnTo>
                <a:close/>
              </a:path>
            </a:pathLst>
          </a:custGeom>
          <a:solidFill>
            <a:srgbClr val="3164FF"/>
          </a:solidFill>
        </p:spPr>
        <p:txBody>
          <a:bodyPr wrap="square" lIns="0" tIns="0" rIns="0" bIns="0" rtlCol="0"/>
          <a:lstStyle/>
          <a:p>
            <a:endParaRPr>
              <a:solidFill>
                <a:prstClr val="black"/>
              </a:solidFill>
            </a:endParaRPr>
          </a:p>
        </p:txBody>
      </p:sp>
      <p:sp>
        <p:nvSpPr>
          <p:cNvPr id="66" name="object 66"/>
          <p:cNvSpPr/>
          <p:nvPr/>
        </p:nvSpPr>
        <p:spPr>
          <a:xfrm>
            <a:off x="3198495" y="3327146"/>
            <a:ext cx="584200" cy="0"/>
          </a:xfrm>
          <a:custGeom>
            <a:avLst/>
            <a:gdLst/>
            <a:ahLst/>
            <a:cxnLst/>
            <a:rect l="l" t="t" r="r" b="b"/>
            <a:pathLst>
              <a:path w="584200">
                <a:moveTo>
                  <a:pt x="0" y="0"/>
                </a:moveTo>
                <a:lnTo>
                  <a:pt x="584072" y="0"/>
                </a:lnTo>
              </a:path>
            </a:pathLst>
          </a:custGeom>
          <a:ln w="3175">
            <a:solidFill>
              <a:srgbClr val="3164FF"/>
            </a:solidFill>
          </a:ln>
        </p:spPr>
        <p:txBody>
          <a:bodyPr wrap="square" lIns="0" tIns="0" rIns="0" bIns="0" rtlCol="0"/>
          <a:lstStyle/>
          <a:p>
            <a:endParaRPr>
              <a:solidFill>
                <a:prstClr val="black"/>
              </a:solidFill>
            </a:endParaRPr>
          </a:p>
        </p:txBody>
      </p:sp>
      <p:sp>
        <p:nvSpPr>
          <p:cNvPr id="67" name="object 67"/>
          <p:cNvSpPr/>
          <p:nvPr/>
        </p:nvSpPr>
        <p:spPr>
          <a:xfrm>
            <a:off x="3199129" y="3332607"/>
            <a:ext cx="541020" cy="0"/>
          </a:xfrm>
          <a:custGeom>
            <a:avLst/>
            <a:gdLst/>
            <a:ahLst/>
            <a:cxnLst/>
            <a:rect l="l" t="t" r="r" b="b"/>
            <a:pathLst>
              <a:path w="541020">
                <a:moveTo>
                  <a:pt x="0" y="0"/>
                </a:moveTo>
                <a:lnTo>
                  <a:pt x="540766" y="0"/>
                </a:lnTo>
              </a:path>
            </a:pathLst>
          </a:custGeom>
          <a:ln w="3175">
            <a:solidFill>
              <a:srgbClr val="3164FF"/>
            </a:solidFill>
          </a:ln>
        </p:spPr>
        <p:txBody>
          <a:bodyPr wrap="square" lIns="0" tIns="0" rIns="0" bIns="0" rtlCol="0"/>
          <a:lstStyle/>
          <a:p>
            <a:endParaRPr>
              <a:solidFill>
                <a:prstClr val="black"/>
              </a:solidFill>
            </a:endParaRPr>
          </a:p>
        </p:txBody>
      </p:sp>
      <p:sp>
        <p:nvSpPr>
          <p:cNvPr id="68" name="object 68"/>
          <p:cNvSpPr/>
          <p:nvPr/>
        </p:nvSpPr>
        <p:spPr>
          <a:xfrm>
            <a:off x="3199764" y="3338195"/>
            <a:ext cx="497840" cy="0"/>
          </a:xfrm>
          <a:custGeom>
            <a:avLst/>
            <a:gdLst/>
            <a:ahLst/>
            <a:cxnLst/>
            <a:rect l="l" t="t" r="r" b="b"/>
            <a:pathLst>
              <a:path w="497839">
                <a:moveTo>
                  <a:pt x="0" y="0"/>
                </a:moveTo>
                <a:lnTo>
                  <a:pt x="497586" y="0"/>
                </a:lnTo>
              </a:path>
            </a:pathLst>
          </a:custGeom>
          <a:ln w="3175">
            <a:solidFill>
              <a:srgbClr val="3164FF"/>
            </a:solidFill>
          </a:ln>
        </p:spPr>
        <p:txBody>
          <a:bodyPr wrap="square" lIns="0" tIns="0" rIns="0" bIns="0" rtlCol="0"/>
          <a:lstStyle/>
          <a:p>
            <a:endParaRPr>
              <a:solidFill>
                <a:prstClr val="black"/>
              </a:solidFill>
            </a:endParaRPr>
          </a:p>
        </p:txBody>
      </p:sp>
      <p:sp>
        <p:nvSpPr>
          <p:cNvPr id="69" name="object 69"/>
          <p:cNvSpPr/>
          <p:nvPr/>
        </p:nvSpPr>
        <p:spPr>
          <a:xfrm>
            <a:off x="3200400" y="3343655"/>
            <a:ext cx="454659" cy="0"/>
          </a:xfrm>
          <a:custGeom>
            <a:avLst/>
            <a:gdLst/>
            <a:ahLst/>
            <a:cxnLst/>
            <a:rect l="l" t="t" r="r" b="b"/>
            <a:pathLst>
              <a:path w="454660">
                <a:moveTo>
                  <a:pt x="0" y="0"/>
                </a:moveTo>
                <a:lnTo>
                  <a:pt x="454278" y="0"/>
                </a:lnTo>
              </a:path>
            </a:pathLst>
          </a:custGeom>
          <a:ln w="3175">
            <a:solidFill>
              <a:srgbClr val="3164FF"/>
            </a:solidFill>
          </a:ln>
        </p:spPr>
        <p:txBody>
          <a:bodyPr wrap="square" lIns="0" tIns="0" rIns="0" bIns="0" rtlCol="0"/>
          <a:lstStyle/>
          <a:p>
            <a:endParaRPr>
              <a:solidFill>
                <a:prstClr val="black"/>
              </a:solidFill>
            </a:endParaRPr>
          </a:p>
        </p:txBody>
      </p:sp>
      <p:sp>
        <p:nvSpPr>
          <p:cNvPr id="70" name="object 70"/>
          <p:cNvSpPr/>
          <p:nvPr/>
        </p:nvSpPr>
        <p:spPr>
          <a:xfrm>
            <a:off x="3201035" y="3349244"/>
            <a:ext cx="411480" cy="0"/>
          </a:xfrm>
          <a:custGeom>
            <a:avLst/>
            <a:gdLst/>
            <a:ahLst/>
            <a:cxnLst/>
            <a:rect l="l" t="t" r="r" b="b"/>
            <a:pathLst>
              <a:path w="411479">
                <a:moveTo>
                  <a:pt x="0" y="0"/>
                </a:moveTo>
                <a:lnTo>
                  <a:pt x="410972" y="0"/>
                </a:lnTo>
              </a:path>
            </a:pathLst>
          </a:custGeom>
          <a:ln w="3175">
            <a:solidFill>
              <a:srgbClr val="3164FF"/>
            </a:solidFill>
          </a:ln>
        </p:spPr>
        <p:txBody>
          <a:bodyPr wrap="square" lIns="0" tIns="0" rIns="0" bIns="0" rtlCol="0"/>
          <a:lstStyle/>
          <a:p>
            <a:endParaRPr>
              <a:solidFill>
                <a:prstClr val="black"/>
              </a:solidFill>
            </a:endParaRPr>
          </a:p>
        </p:txBody>
      </p:sp>
      <p:sp>
        <p:nvSpPr>
          <p:cNvPr id="71" name="object 71"/>
          <p:cNvSpPr/>
          <p:nvPr/>
        </p:nvSpPr>
        <p:spPr>
          <a:xfrm>
            <a:off x="3201670" y="3354832"/>
            <a:ext cx="368300" cy="0"/>
          </a:xfrm>
          <a:custGeom>
            <a:avLst/>
            <a:gdLst/>
            <a:ahLst/>
            <a:cxnLst/>
            <a:rect l="l" t="t" r="r" b="b"/>
            <a:pathLst>
              <a:path w="368300">
                <a:moveTo>
                  <a:pt x="0" y="0"/>
                </a:moveTo>
                <a:lnTo>
                  <a:pt x="367792" y="0"/>
                </a:lnTo>
              </a:path>
            </a:pathLst>
          </a:custGeom>
          <a:ln w="3175">
            <a:solidFill>
              <a:srgbClr val="3164FF"/>
            </a:solidFill>
          </a:ln>
        </p:spPr>
        <p:txBody>
          <a:bodyPr wrap="square" lIns="0" tIns="0" rIns="0" bIns="0" rtlCol="0"/>
          <a:lstStyle/>
          <a:p>
            <a:endParaRPr>
              <a:solidFill>
                <a:prstClr val="black"/>
              </a:solidFill>
            </a:endParaRPr>
          </a:p>
        </p:txBody>
      </p:sp>
      <p:sp>
        <p:nvSpPr>
          <p:cNvPr id="72" name="object 72"/>
          <p:cNvSpPr/>
          <p:nvPr/>
        </p:nvSpPr>
        <p:spPr>
          <a:xfrm>
            <a:off x="3202304" y="3360292"/>
            <a:ext cx="324485" cy="0"/>
          </a:xfrm>
          <a:custGeom>
            <a:avLst/>
            <a:gdLst/>
            <a:ahLst/>
            <a:cxnLst/>
            <a:rect l="l" t="t" r="r" b="b"/>
            <a:pathLst>
              <a:path w="324485">
                <a:moveTo>
                  <a:pt x="0" y="0"/>
                </a:moveTo>
                <a:lnTo>
                  <a:pt x="324484" y="0"/>
                </a:lnTo>
              </a:path>
            </a:pathLst>
          </a:custGeom>
          <a:ln w="3175">
            <a:solidFill>
              <a:srgbClr val="3164FF"/>
            </a:solidFill>
          </a:ln>
        </p:spPr>
        <p:txBody>
          <a:bodyPr wrap="square" lIns="0" tIns="0" rIns="0" bIns="0" rtlCol="0"/>
          <a:lstStyle/>
          <a:p>
            <a:endParaRPr>
              <a:solidFill>
                <a:prstClr val="black"/>
              </a:solidFill>
            </a:endParaRPr>
          </a:p>
        </p:txBody>
      </p:sp>
      <p:sp>
        <p:nvSpPr>
          <p:cNvPr id="73" name="object 73"/>
          <p:cNvSpPr/>
          <p:nvPr/>
        </p:nvSpPr>
        <p:spPr>
          <a:xfrm>
            <a:off x="3202939" y="3365880"/>
            <a:ext cx="281305" cy="0"/>
          </a:xfrm>
          <a:custGeom>
            <a:avLst/>
            <a:gdLst/>
            <a:ahLst/>
            <a:cxnLst/>
            <a:rect l="l" t="t" r="r" b="b"/>
            <a:pathLst>
              <a:path w="281304">
                <a:moveTo>
                  <a:pt x="0" y="0"/>
                </a:moveTo>
                <a:lnTo>
                  <a:pt x="281177" y="0"/>
                </a:lnTo>
              </a:path>
            </a:pathLst>
          </a:custGeom>
          <a:ln w="3175">
            <a:solidFill>
              <a:srgbClr val="3164FF"/>
            </a:solidFill>
          </a:ln>
        </p:spPr>
        <p:txBody>
          <a:bodyPr wrap="square" lIns="0" tIns="0" rIns="0" bIns="0" rtlCol="0"/>
          <a:lstStyle/>
          <a:p>
            <a:endParaRPr>
              <a:solidFill>
                <a:prstClr val="black"/>
              </a:solidFill>
            </a:endParaRPr>
          </a:p>
        </p:txBody>
      </p:sp>
      <p:sp>
        <p:nvSpPr>
          <p:cNvPr id="74" name="object 74"/>
          <p:cNvSpPr/>
          <p:nvPr/>
        </p:nvSpPr>
        <p:spPr>
          <a:xfrm>
            <a:off x="3203575" y="3371341"/>
            <a:ext cx="238125" cy="0"/>
          </a:xfrm>
          <a:custGeom>
            <a:avLst/>
            <a:gdLst/>
            <a:ahLst/>
            <a:cxnLst/>
            <a:rect l="l" t="t" r="r" b="b"/>
            <a:pathLst>
              <a:path w="238125">
                <a:moveTo>
                  <a:pt x="0" y="0"/>
                </a:moveTo>
                <a:lnTo>
                  <a:pt x="237871" y="0"/>
                </a:lnTo>
              </a:path>
            </a:pathLst>
          </a:custGeom>
          <a:ln w="3175">
            <a:solidFill>
              <a:srgbClr val="3164FF"/>
            </a:solidFill>
          </a:ln>
        </p:spPr>
        <p:txBody>
          <a:bodyPr wrap="square" lIns="0" tIns="0" rIns="0" bIns="0" rtlCol="0"/>
          <a:lstStyle/>
          <a:p>
            <a:endParaRPr>
              <a:solidFill>
                <a:prstClr val="black"/>
              </a:solidFill>
            </a:endParaRPr>
          </a:p>
        </p:txBody>
      </p:sp>
      <p:sp>
        <p:nvSpPr>
          <p:cNvPr id="75" name="object 75"/>
          <p:cNvSpPr/>
          <p:nvPr/>
        </p:nvSpPr>
        <p:spPr>
          <a:xfrm>
            <a:off x="3204210" y="3376929"/>
            <a:ext cx="194945" cy="0"/>
          </a:xfrm>
          <a:custGeom>
            <a:avLst/>
            <a:gdLst/>
            <a:ahLst/>
            <a:cxnLst/>
            <a:rect l="l" t="t" r="r" b="b"/>
            <a:pathLst>
              <a:path w="194945">
                <a:moveTo>
                  <a:pt x="0" y="0"/>
                </a:moveTo>
                <a:lnTo>
                  <a:pt x="194690" y="0"/>
                </a:lnTo>
              </a:path>
            </a:pathLst>
          </a:custGeom>
          <a:ln w="3175">
            <a:solidFill>
              <a:srgbClr val="3164FF"/>
            </a:solidFill>
          </a:ln>
        </p:spPr>
        <p:txBody>
          <a:bodyPr wrap="square" lIns="0" tIns="0" rIns="0" bIns="0" rtlCol="0"/>
          <a:lstStyle/>
          <a:p>
            <a:endParaRPr>
              <a:solidFill>
                <a:prstClr val="black"/>
              </a:solidFill>
            </a:endParaRPr>
          </a:p>
        </p:txBody>
      </p:sp>
      <p:sp>
        <p:nvSpPr>
          <p:cNvPr id="76" name="object 76"/>
          <p:cNvSpPr/>
          <p:nvPr/>
        </p:nvSpPr>
        <p:spPr>
          <a:xfrm>
            <a:off x="3204845" y="3382390"/>
            <a:ext cx="151765" cy="0"/>
          </a:xfrm>
          <a:custGeom>
            <a:avLst/>
            <a:gdLst/>
            <a:ahLst/>
            <a:cxnLst/>
            <a:rect l="l" t="t" r="r" b="b"/>
            <a:pathLst>
              <a:path w="151764">
                <a:moveTo>
                  <a:pt x="0" y="0"/>
                </a:moveTo>
                <a:lnTo>
                  <a:pt x="151383" y="0"/>
                </a:lnTo>
              </a:path>
            </a:pathLst>
          </a:custGeom>
          <a:ln w="3175">
            <a:solidFill>
              <a:srgbClr val="3164FF"/>
            </a:solidFill>
          </a:ln>
        </p:spPr>
        <p:txBody>
          <a:bodyPr wrap="square" lIns="0" tIns="0" rIns="0" bIns="0" rtlCol="0"/>
          <a:lstStyle/>
          <a:p>
            <a:endParaRPr>
              <a:solidFill>
                <a:prstClr val="black"/>
              </a:solidFill>
            </a:endParaRPr>
          </a:p>
        </p:txBody>
      </p:sp>
      <p:sp>
        <p:nvSpPr>
          <p:cNvPr id="77" name="object 77"/>
          <p:cNvSpPr/>
          <p:nvPr/>
        </p:nvSpPr>
        <p:spPr>
          <a:xfrm>
            <a:off x="3205479" y="3387978"/>
            <a:ext cx="108585" cy="0"/>
          </a:xfrm>
          <a:custGeom>
            <a:avLst/>
            <a:gdLst/>
            <a:ahLst/>
            <a:cxnLst/>
            <a:rect l="l" t="t" r="r" b="b"/>
            <a:pathLst>
              <a:path w="108585">
                <a:moveTo>
                  <a:pt x="0" y="0"/>
                </a:moveTo>
                <a:lnTo>
                  <a:pt x="108077" y="0"/>
                </a:lnTo>
              </a:path>
            </a:pathLst>
          </a:custGeom>
          <a:ln w="3175">
            <a:solidFill>
              <a:srgbClr val="3164FF"/>
            </a:solidFill>
          </a:ln>
        </p:spPr>
        <p:txBody>
          <a:bodyPr wrap="square" lIns="0" tIns="0" rIns="0" bIns="0" rtlCol="0"/>
          <a:lstStyle/>
          <a:p>
            <a:endParaRPr>
              <a:solidFill>
                <a:prstClr val="black"/>
              </a:solidFill>
            </a:endParaRPr>
          </a:p>
        </p:txBody>
      </p:sp>
      <p:sp>
        <p:nvSpPr>
          <p:cNvPr id="78" name="object 78"/>
          <p:cNvSpPr/>
          <p:nvPr/>
        </p:nvSpPr>
        <p:spPr>
          <a:xfrm>
            <a:off x="3206114" y="3393440"/>
            <a:ext cx="65405" cy="0"/>
          </a:xfrm>
          <a:custGeom>
            <a:avLst/>
            <a:gdLst/>
            <a:ahLst/>
            <a:cxnLst/>
            <a:rect l="l" t="t" r="r" b="b"/>
            <a:pathLst>
              <a:path w="65404">
                <a:moveTo>
                  <a:pt x="0" y="0"/>
                </a:moveTo>
                <a:lnTo>
                  <a:pt x="64897" y="0"/>
                </a:lnTo>
              </a:path>
            </a:pathLst>
          </a:custGeom>
          <a:ln w="3175">
            <a:solidFill>
              <a:srgbClr val="3164FF"/>
            </a:solidFill>
          </a:ln>
        </p:spPr>
        <p:txBody>
          <a:bodyPr wrap="square" lIns="0" tIns="0" rIns="0" bIns="0" rtlCol="0"/>
          <a:lstStyle/>
          <a:p>
            <a:endParaRPr>
              <a:solidFill>
                <a:prstClr val="black"/>
              </a:solidFill>
            </a:endParaRPr>
          </a:p>
        </p:txBody>
      </p:sp>
      <p:sp>
        <p:nvSpPr>
          <p:cNvPr id="79" name="object 79"/>
          <p:cNvSpPr/>
          <p:nvPr/>
        </p:nvSpPr>
        <p:spPr>
          <a:xfrm>
            <a:off x="3206750" y="3399028"/>
            <a:ext cx="21590" cy="0"/>
          </a:xfrm>
          <a:custGeom>
            <a:avLst/>
            <a:gdLst/>
            <a:ahLst/>
            <a:cxnLst/>
            <a:rect l="l" t="t" r="r" b="b"/>
            <a:pathLst>
              <a:path w="21589">
                <a:moveTo>
                  <a:pt x="0" y="0"/>
                </a:moveTo>
                <a:lnTo>
                  <a:pt x="21589" y="0"/>
                </a:lnTo>
              </a:path>
            </a:pathLst>
          </a:custGeom>
          <a:ln w="3175">
            <a:solidFill>
              <a:srgbClr val="3164FF"/>
            </a:solidFill>
          </a:ln>
        </p:spPr>
        <p:txBody>
          <a:bodyPr wrap="square" lIns="0" tIns="0" rIns="0" bIns="0" rtlCol="0"/>
          <a:lstStyle/>
          <a:p>
            <a:endParaRPr>
              <a:solidFill>
                <a:prstClr val="black"/>
              </a:solidFill>
            </a:endParaRPr>
          </a:p>
        </p:txBody>
      </p:sp>
      <p:sp>
        <p:nvSpPr>
          <p:cNvPr id="80" name="object 80"/>
          <p:cNvSpPr/>
          <p:nvPr/>
        </p:nvSpPr>
        <p:spPr>
          <a:xfrm>
            <a:off x="3671696" y="2834767"/>
            <a:ext cx="22225" cy="0"/>
          </a:xfrm>
          <a:custGeom>
            <a:avLst/>
            <a:gdLst/>
            <a:ahLst/>
            <a:cxnLst/>
            <a:rect l="l" t="t" r="r" b="b"/>
            <a:pathLst>
              <a:path w="22225">
                <a:moveTo>
                  <a:pt x="0" y="0"/>
                </a:moveTo>
                <a:lnTo>
                  <a:pt x="21716" y="0"/>
                </a:lnTo>
              </a:path>
            </a:pathLst>
          </a:custGeom>
          <a:ln w="3175">
            <a:solidFill>
              <a:srgbClr val="3164FF"/>
            </a:solidFill>
          </a:ln>
        </p:spPr>
        <p:txBody>
          <a:bodyPr wrap="square" lIns="0" tIns="0" rIns="0" bIns="0" rtlCol="0"/>
          <a:lstStyle/>
          <a:p>
            <a:endParaRPr>
              <a:solidFill>
                <a:prstClr val="black"/>
              </a:solidFill>
            </a:endParaRPr>
          </a:p>
        </p:txBody>
      </p:sp>
      <p:sp>
        <p:nvSpPr>
          <p:cNvPr id="81" name="object 81"/>
          <p:cNvSpPr/>
          <p:nvPr/>
        </p:nvSpPr>
        <p:spPr>
          <a:xfrm>
            <a:off x="3628897" y="2840227"/>
            <a:ext cx="65405" cy="0"/>
          </a:xfrm>
          <a:custGeom>
            <a:avLst/>
            <a:gdLst/>
            <a:ahLst/>
            <a:cxnLst/>
            <a:rect l="l" t="t" r="r" b="b"/>
            <a:pathLst>
              <a:path w="65404">
                <a:moveTo>
                  <a:pt x="0" y="0"/>
                </a:moveTo>
                <a:lnTo>
                  <a:pt x="65150" y="0"/>
                </a:lnTo>
              </a:path>
            </a:pathLst>
          </a:custGeom>
          <a:ln w="3175">
            <a:solidFill>
              <a:srgbClr val="3164FF"/>
            </a:solidFill>
          </a:ln>
        </p:spPr>
        <p:txBody>
          <a:bodyPr wrap="square" lIns="0" tIns="0" rIns="0" bIns="0" rtlCol="0"/>
          <a:lstStyle/>
          <a:p>
            <a:endParaRPr>
              <a:solidFill>
                <a:prstClr val="black"/>
              </a:solidFill>
            </a:endParaRPr>
          </a:p>
        </p:txBody>
      </p:sp>
      <p:sp>
        <p:nvSpPr>
          <p:cNvPr id="82" name="object 82"/>
          <p:cNvSpPr/>
          <p:nvPr/>
        </p:nvSpPr>
        <p:spPr>
          <a:xfrm>
            <a:off x="3586098" y="2845816"/>
            <a:ext cx="108585" cy="0"/>
          </a:xfrm>
          <a:custGeom>
            <a:avLst/>
            <a:gdLst/>
            <a:ahLst/>
            <a:cxnLst/>
            <a:rect l="l" t="t" r="r" b="b"/>
            <a:pathLst>
              <a:path w="108585">
                <a:moveTo>
                  <a:pt x="0" y="0"/>
                </a:moveTo>
                <a:lnTo>
                  <a:pt x="108585" y="0"/>
                </a:lnTo>
              </a:path>
            </a:pathLst>
          </a:custGeom>
          <a:ln w="3175">
            <a:solidFill>
              <a:srgbClr val="3164FF"/>
            </a:solidFill>
          </a:ln>
        </p:spPr>
        <p:txBody>
          <a:bodyPr wrap="square" lIns="0" tIns="0" rIns="0" bIns="0" rtlCol="0"/>
          <a:lstStyle/>
          <a:p>
            <a:endParaRPr>
              <a:solidFill>
                <a:prstClr val="black"/>
              </a:solidFill>
            </a:endParaRPr>
          </a:p>
        </p:txBody>
      </p:sp>
      <p:sp>
        <p:nvSpPr>
          <p:cNvPr id="83" name="object 83"/>
          <p:cNvSpPr/>
          <p:nvPr/>
        </p:nvSpPr>
        <p:spPr>
          <a:xfrm>
            <a:off x="3457702" y="2862326"/>
            <a:ext cx="239395" cy="0"/>
          </a:xfrm>
          <a:custGeom>
            <a:avLst/>
            <a:gdLst/>
            <a:ahLst/>
            <a:cxnLst/>
            <a:rect l="l" t="t" r="r" b="b"/>
            <a:pathLst>
              <a:path w="239395">
                <a:moveTo>
                  <a:pt x="0" y="0"/>
                </a:moveTo>
                <a:lnTo>
                  <a:pt x="238887" y="0"/>
                </a:lnTo>
              </a:path>
            </a:pathLst>
          </a:custGeom>
          <a:ln w="3175">
            <a:solidFill>
              <a:srgbClr val="3164FF"/>
            </a:solidFill>
          </a:ln>
        </p:spPr>
        <p:txBody>
          <a:bodyPr wrap="square" lIns="0" tIns="0" rIns="0" bIns="0" rtlCol="0"/>
          <a:lstStyle/>
          <a:p>
            <a:endParaRPr>
              <a:solidFill>
                <a:prstClr val="black"/>
              </a:solidFill>
            </a:endParaRPr>
          </a:p>
        </p:txBody>
      </p:sp>
      <p:sp>
        <p:nvSpPr>
          <p:cNvPr id="84" name="object 84"/>
          <p:cNvSpPr/>
          <p:nvPr/>
        </p:nvSpPr>
        <p:spPr>
          <a:xfrm>
            <a:off x="3339972" y="2878963"/>
            <a:ext cx="358775" cy="0"/>
          </a:xfrm>
          <a:custGeom>
            <a:avLst/>
            <a:gdLst/>
            <a:ahLst/>
            <a:cxnLst/>
            <a:rect l="l" t="t" r="r" b="b"/>
            <a:pathLst>
              <a:path w="358775">
                <a:moveTo>
                  <a:pt x="0" y="0"/>
                </a:moveTo>
                <a:lnTo>
                  <a:pt x="358521" y="0"/>
                </a:lnTo>
              </a:path>
            </a:pathLst>
          </a:custGeom>
          <a:ln w="3175">
            <a:solidFill>
              <a:srgbClr val="3164FF"/>
            </a:solidFill>
          </a:ln>
        </p:spPr>
        <p:txBody>
          <a:bodyPr wrap="square" lIns="0" tIns="0" rIns="0" bIns="0" rtlCol="0"/>
          <a:lstStyle/>
          <a:p>
            <a:endParaRPr>
              <a:solidFill>
                <a:prstClr val="black"/>
              </a:solidFill>
            </a:endParaRPr>
          </a:p>
        </p:txBody>
      </p:sp>
      <p:sp>
        <p:nvSpPr>
          <p:cNvPr id="85" name="object 85"/>
          <p:cNvSpPr/>
          <p:nvPr/>
        </p:nvSpPr>
        <p:spPr>
          <a:xfrm>
            <a:off x="3341878" y="2895600"/>
            <a:ext cx="358775" cy="0"/>
          </a:xfrm>
          <a:custGeom>
            <a:avLst/>
            <a:gdLst/>
            <a:ahLst/>
            <a:cxnLst/>
            <a:rect l="l" t="t" r="r" b="b"/>
            <a:pathLst>
              <a:path w="358775">
                <a:moveTo>
                  <a:pt x="0" y="0"/>
                </a:moveTo>
                <a:lnTo>
                  <a:pt x="358521" y="0"/>
                </a:lnTo>
              </a:path>
            </a:pathLst>
          </a:custGeom>
          <a:ln w="3175">
            <a:solidFill>
              <a:srgbClr val="3164FF"/>
            </a:solidFill>
          </a:ln>
        </p:spPr>
        <p:txBody>
          <a:bodyPr wrap="square" lIns="0" tIns="0" rIns="0" bIns="0" rtlCol="0"/>
          <a:lstStyle/>
          <a:p>
            <a:endParaRPr>
              <a:solidFill>
                <a:prstClr val="black"/>
              </a:solidFill>
            </a:endParaRPr>
          </a:p>
        </p:txBody>
      </p:sp>
      <p:sp>
        <p:nvSpPr>
          <p:cNvPr id="86" name="object 86"/>
          <p:cNvSpPr/>
          <p:nvPr/>
        </p:nvSpPr>
        <p:spPr>
          <a:xfrm>
            <a:off x="3343147" y="2904617"/>
            <a:ext cx="361950" cy="31750"/>
          </a:xfrm>
          <a:custGeom>
            <a:avLst/>
            <a:gdLst/>
            <a:ahLst/>
            <a:cxnLst/>
            <a:rect l="l" t="t" r="r" b="b"/>
            <a:pathLst>
              <a:path w="361950" h="31750">
                <a:moveTo>
                  <a:pt x="0" y="31621"/>
                </a:moveTo>
                <a:lnTo>
                  <a:pt x="361568" y="31621"/>
                </a:lnTo>
                <a:lnTo>
                  <a:pt x="361568"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87" name="object 87"/>
          <p:cNvSpPr/>
          <p:nvPr/>
        </p:nvSpPr>
        <p:spPr>
          <a:xfrm>
            <a:off x="3346830" y="2938208"/>
            <a:ext cx="358775" cy="3175"/>
          </a:xfrm>
          <a:custGeom>
            <a:avLst/>
            <a:gdLst/>
            <a:ahLst/>
            <a:cxnLst/>
            <a:rect l="l" t="t" r="r" b="b"/>
            <a:pathLst>
              <a:path w="358775" h="3175">
                <a:moveTo>
                  <a:pt x="0" y="3175"/>
                </a:moveTo>
                <a:lnTo>
                  <a:pt x="358521" y="3175"/>
                </a:lnTo>
                <a:lnTo>
                  <a:pt x="358521" y="0"/>
                </a:lnTo>
                <a:lnTo>
                  <a:pt x="0" y="0"/>
                </a:lnTo>
                <a:lnTo>
                  <a:pt x="0" y="3175"/>
                </a:lnTo>
                <a:close/>
              </a:path>
            </a:pathLst>
          </a:custGeom>
          <a:solidFill>
            <a:srgbClr val="3164FF"/>
          </a:solidFill>
        </p:spPr>
        <p:txBody>
          <a:bodyPr wrap="square" lIns="0" tIns="0" rIns="0" bIns="0" rtlCol="0"/>
          <a:lstStyle/>
          <a:p>
            <a:endParaRPr>
              <a:solidFill>
                <a:prstClr val="black"/>
              </a:solidFill>
            </a:endParaRPr>
          </a:p>
        </p:txBody>
      </p:sp>
      <p:sp>
        <p:nvSpPr>
          <p:cNvPr id="88" name="object 88"/>
          <p:cNvSpPr/>
          <p:nvPr/>
        </p:nvSpPr>
        <p:spPr>
          <a:xfrm>
            <a:off x="3353815" y="2998724"/>
            <a:ext cx="361950" cy="31750"/>
          </a:xfrm>
          <a:custGeom>
            <a:avLst/>
            <a:gdLst/>
            <a:ahLst/>
            <a:cxnLst/>
            <a:rect l="l" t="t" r="r" b="b"/>
            <a:pathLst>
              <a:path w="361950" h="31750">
                <a:moveTo>
                  <a:pt x="0" y="31621"/>
                </a:moveTo>
                <a:lnTo>
                  <a:pt x="361696" y="31621"/>
                </a:lnTo>
                <a:lnTo>
                  <a:pt x="361696"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89" name="object 89"/>
          <p:cNvSpPr/>
          <p:nvPr/>
        </p:nvSpPr>
        <p:spPr>
          <a:xfrm>
            <a:off x="3357626" y="3031871"/>
            <a:ext cx="361950" cy="31750"/>
          </a:xfrm>
          <a:custGeom>
            <a:avLst/>
            <a:gdLst/>
            <a:ahLst/>
            <a:cxnLst/>
            <a:rect l="l" t="t" r="r" b="b"/>
            <a:pathLst>
              <a:path w="361950" h="31750">
                <a:moveTo>
                  <a:pt x="0" y="31621"/>
                </a:moveTo>
                <a:lnTo>
                  <a:pt x="361696" y="31621"/>
                </a:lnTo>
                <a:lnTo>
                  <a:pt x="361696"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90" name="object 90"/>
          <p:cNvSpPr/>
          <p:nvPr/>
        </p:nvSpPr>
        <p:spPr>
          <a:xfrm>
            <a:off x="3362578" y="3080892"/>
            <a:ext cx="359410" cy="0"/>
          </a:xfrm>
          <a:custGeom>
            <a:avLst/>
            <a:gdLst/>
            <a:ahLst/>
            <a:cxnLst/>
            <a:rect l="l" t="t" r="r" b="b"/>
            <a:pathLst>
              <a:path w="359410">
                <a:moveTo>
                  <a:pt x="0" y="0"/>
                </a:moveTo>
                <a:lnTo>
                  <a:pt x="359156" y="0"/>
                </a:lnTo>
              </a:path>
            </a:pathLst>
          </a:custGeom>
          <a:ln w="8888">
            <a:solidFill>
              <a:srgbClr val="3164FF"/>
            </a:solidFill>
          </a:ln>
        </p:spPr>
        <p:txBody>
          <a:bodyPr wrap="square" lIns="0" tIns="0" rIns="0" bIns="0" rtlCol="0"/>
          <a:lstStyle/>
          <a:p>
            <a:endParaRPr>
              <a:solidFill>
                <a:prstClr val="black"/>
              </a:solidFill>
            </a:endParaRPr>
          </a:p>
        </p:txBody>
      </p:sp>
      <p:sp>
        <p:nvSpPr>
          <p:cNvPr id="91" name="object 91"/>
          <p:cNvSpPr/>
          <p:nvPr/>
        </p:nvSpPr>
        <p:spPr>
          <a:xfrm>
            <a:off x="4388611" y="2224023"/>
            <a:ext cx="1868805" cy="1892173"/>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92" name="object 92"/>
          <p:cNvSpPr/>
          <p:nvPr/>
        </p:nvSpPr>
        <p:spPr>
          <a:xfrm>
            <a:off x="5631179" y="2541523"/>
            <a:ext cx="24130" cy="0"/>
          </a:xfrm>
          <a:custGeom>
            <a:avLst/>
            <a:gdLst/>
            <a:ahLst/>
            <a:cxnLst/>
            <a:rect l="l" t="t" r="r" b="b"/>
            <a:pathLst>
              <a:path w="24129">
                <a:moveTo>
                  <a:pt x="0" y="0"/>
                </a:moveTo>
                <a:lnTo>
                  <a:pt x="23875" y="0"/>
                </a:lnTo>
              </a:path>
            </a:pathLst>
          </a:custGeom>
          <a:ln w="3175">
            <a:solidFill>
              <a:srgbClr val="3164FF"/>
            </a:solidFill>
          </a:ln>
        </p:spPr>
        <p:txBody>
          <a:bodyPr wrap="square" lIns="0" tIns="0" rIns="0" bIns="0" rtlCol="0"/>
          <a:lstStyle/>
          <a:p>
            <a:endParaRPr>
              <a:solidFill>
                <a:prstClr val="black"/>
              </a:solidFill>
            </a:endParaRPr>
          </a:p>
        </p:txBody>
      </p:sp>
      <p:sp>
        <p:nvSpPr>
          <p:cNvPr id="93" name="object 93"/>
          <p:cNvSpPr/>
          <p:nvPr/>
        </p:nvSpPr>
        <p:spPr>
          <a:xfrm>
            <a:off x="5600065" y="2546985"/>
            <a:ext cx="55880" cy="0"/>
          </a:xfrm>
          <a:custGeom>
            <a:avLst/>
            <a:gdLst/>
            <a:ahLst/>
            <a:cxnLst/>
            <a:rect l="l" t="t" r="r" b="b"/>
            <a:pathLst>
              <a:path w="55879">
                <a:moveTo>
                  <a:pt x="0" y="0"/>
                </a:moveTo>
                <a:lnTo>
                  <a:pt x="55880" y="0"/>
                </a:lnTo>
              </a:path>
            </a:pathLst>
          </a:custGeom>
          <a:ln w="3175">
            <a:solidFill>
              <a:srgbClr val="3164FF"/>
            </a:solidFill>
          </a:ln>
        </p:spPr>
        <p:txBody>
          <a:bodyPr wrap="square" lIns="0" tIns="0" rIns="0" bIns="0" rtlCol="0"/>
          <a:lstStyle/>
          <a:p>
            <a:endParaRPr>
              <a:solidFill>
                <a:prstClr val="black"/>
              </a:solidFill>
            </a:endParaRPr>
          </a:p>
        </p:txBody>
      </p:sp>
      <p:sp>
        <p:nvSpPr>
          <p:cNvPr id="94" name="object 94"/>
          <p:cNvSpPr/>
          <p:nvPr/>
        </p:nvSpPr>
        <p:spPr>
          <a:xfrm>
            <a:off x="5569077" y="2552573"/>
            <a:ext cx="87630" cy="0"/>
          </a:xfrm>
          <a:custGeom>
            <a:avLst/>
            <a:gdLst/>
            <a:ahLst/>
            <a:cxnLst/>
            <a:rect l="l" t="t" r="r" b="b"/>
            <a:pathLst>
              <a:path w="87629">
                <a:moveTo>
                  <a:pt x="0" y="0"/>
                </a:moveTo>
                <a:lnTo>
                  <a:pt x="87630" y="0"/>
                </a:lnTo>
              </a:path>
            </a:pathLst>
          </a:custGeom>
          <a:ln w="3175">
            <a:solidFill>
              <a:srgbClr val="3164FF"/>
            </a:solidFill>
          </a:ln>
        </p:spPr>
        <p:txBody>
          <a:bodyPr wrap="square" lIns="0" tIns="0" rIns="0" bIns="0" rtlCol="0"/>
          <a:lstStyle/>
          <a:p>
            <a:endParaRPr>
              <a:solidFill>
                <a:prstClr val="black"/>
              </a:solidFill>
            </a:endParaRPr>
          </a:p>
        </p:txBody>
      </p:sp>
      <p:sp>
        <p:nvSpPr>
          <p:cNvPr id="95" name="object 95"/>
          <p:cNvSpPr/>
          <p:nvPr/>
        </p:nvSpPr>
        <p:spPr>
          <a:xfrm>
            <a:off x="5538089" y="2558033"/>
            <a:ext cx="120014" cy="0"/>
          </a:xfrm>
          <a:custGeom>
            <a:avLst/>
            <a:gdLst/>
            <a:ahLst/>
            <a:cxnLst/>
            <a:rect l="l" t="t" r="r" b="b"/>
            <a:pathLst>
              <a:path w="120014">
                <a:moveTo>
                  <a:pt x="0" y="0"/>
                </a:moveTo>
                <a:lnTo>
                  <a:pt x="119507" y="0"/>
                </a:lnTo>
              </a:path>
            </a:pathLst>
          </a:custGeom>
          <a:ln w="3175">
            <a:solidFill>
              <a:srgbClr val="3164FF"/>
            </a:solidFill>
          </a:ln>
        </p:spPr>
        <p:txBody>
          <a:bodyPr wrap="square" lIns="0" tIns="0" rIns="0" bIns="0" rtlCol="0"/>
          <a:lstStyle/>
          <a:p>
            <a:endParaRPr>
              <a:solidFill>
                <a:prstClr val="black"/>
              </a:solidFill>
            </a:endParaRPr>
          </a:p>
        </p:txBody>
      </p:sp>
      <p:sp>
        <p:nvSpPr>
          <p:cNvPr id="96" name="object 96"/>
          <p:cNvSpPr/>
          <p:nvPr/>
        </p:nvSpPr>
        <p:spPr>
          <a:xfrm>
            <a:off x="5506973" y="2563622"/>
            <a:ext cx="151765" cy="0"/>
          </a:xfrm>
          <a:custGeom>
            <a:avLst/>
            <a:gdLst/>
            <a:ahLst/>
            <a:cxnLst/>
            <a:rect l="l" t="t" r="r" b="b"/>
            <a:pathLst>
              <a:path w="151764">
                <a:moveTo>
                  <a:pt x="0" y="0"/>
                </a:moveTo>
                <a:lnTo>
                  <a:pt x="151511" y="0"/>
                </a:lnTo>
              </a:path>
            </a:pathLst>
          </a:custGeom>
          <a:ln w="3175">
            <a:solidFill>
              <a:srgbClr val="3164FF"/>
            </a:solidFill>
          </a:ln>
        </p:spPr>
        <p:txBody>
          <a:bodyPr wrap="square" lIns="0" tIns="0" rIns="0" bIns="0" rtlCol="0"/>
          <a:lstStyle/>
          <a:p>
            <a:endParaRPr>
              <a:solidFill>
                <a:prstClr val="black"/>
              </a:solidFill>
            </a:endParaRPr>
          </a:p>
        </p:txBody>
      </p:sp>
      <p:sp>
        <p:nvSpPr>
          <p:cNvPr id="97" name="object 97"/>
          <p:cNvSpPr/>
          <p:nvPr/>
        </p:nvSpPr>
        <p:spPr>
          <a:xfrm>
            <a:off x="5475985" y="2569210"/>
            <a:ext cx="183515" cy="0"/>
          </a:xfrm>
          <a:custGeom>
            <a:avLst/>
            <a:gdLst/>
            <a:ahLst/>
            <a:cxnLst/>
            <a:rect l="l" t="t" r="r" b="b"/>
            <a:pathLst>
              <a:path w="183514">
                <a:moveTo>
                  <a:pt x="0" y="0"/>
                </a:moveTo>
                <a:lnTo>
                  <a:pt x="183387" y="0"/>
                </a:lnTo>
              </a:path>
            </a:pathLst>
          </a:custGeom>
          <a:ln w="3175">
            <a:solidFill>
              <a:srgbClr val="3164FF"/>
            </a:solidFill>
          </a:ln>
        </p:spPr>
        <p:txBody>
          <a:bodyPr wrap="square" lIns="0" tIns="0" rIns="0" bIns="0" rtlCol="0"/>
          <a:lstStyle/>
          <a:p>
            <a:endParaRPr>
              <a:solidFill>
                <a:prstClr val="black"/>
              </a:solidFill>
            </a:endParaRPr>
          </a:p>
        </p:txBody>
      </p:sp>
      <p:sp>
        <p:nvSpPr>
          <p:cNvPr id="98" name="object 98"/>
          <p:cNvSpPr/>
          <p:nvPr/>
        </p:nvSpPr>
        <p:spPr>
          <a:xfrm>
            <a:off x="5444871" y="2574670"/>
            <a:ext cx="215265" cy="0"/>
          </a:xfrm>
          <a:custGeom>
            <a:avLst/>
            <a:gdLst/>
            <a:ahLst/>
            <a:cxnLst/>
            <a:rect l="l" t="t" r="r" b="b"/>
            <a:pathLst>
              <a:path w="215264">
                <a:moveTo>
                  <a:pt x="0" y="0"/>
                </a:moveTo>
                <a:lnTo>
                  <a:pt x="215264" y="0"/>
                </a:lnTo>
              </a:path>
            </a:pathLst>
          </a:custGeom>
          <a:ln w="3175">
            <a:solidFill>
              <a:srgbClr val="3164FF"/>
            </a:solidFill>
          </a:ln>
        </p:spPr>
        <p:txBody>
          <a:bodyPr wrap="square" lIns="0" tIns="0" rIns="0" bIns="0" rtlCol="0"/>
          <a:lstStyle/>
          <a:p>
            <a:endParaRPr>
              <a:solidFill>
                <a:prstClr val="black"/>
              </a:solidFill>
            </a:endParaRPr>
          </a:p>
        </p:txBody>
      </p:sp>
      <p:sp>
        <p:nvSpPr>
          <p:cNvPr id="99" name="object 99"/>
          <p:cNvSpPr/>
          <p:nvPr/>
        </p:nvSpPr>
        <p:spPr>
          <a:xfrm>
            <a:off x="5413883" y="2580258"/>
            <a:ext cx="247650" cy="0"/>
          </a:xfrm>
          <a:custGeom>
            <a:avLst/>
            <a:gdLst/>
            <a:ahLst/>
            <a:cxnLst/>
            <a:rect l="l" t="t" r="r" b="b"/>
            <a:pathLst>
              <a:path w="247650">
                <a:moveTo>
                  <a:pt x="0" y="0"/>
                </a:moveTo>
                <a:lnTo>
                  <a:pt x="247141" y="0"/>
                </a:lnTo>
              </a:path>
            </a:pathLst>
          </a:custGeom>
          <a:ln w="3175">
            <a:solidFill>
              <a:srgbClr val="3164FF"/>
            </a:solidFill>
          </a:ln>
        </p:spPr>
        <p:txBody>
          <a:bodyPr wrap="square" lIns="0" tIns="0" rIns="0" bIns="0" rtlCol="0"/>
          <a:lstStyle/>
          <a:p>
            <a:endParaRPr>
              <a:solidFill>
                <a:prstClr val="black"/>
              </a:solidFill>
            </a:endParaRPr>
          </a:p>
        </p:txBody>
      </p:sp>
      <p:sp>
        <p:nvSpPr>
          <p:cNvPr id="100" name="object 100"/>
          <p:cNvSpPr/>
          <p:nvPr/>
        </p:nvSpPr>
        <p:spPr>
          <a:xfrm>
            <a:off x="5382895" y="2585720"/>
            <a:ext cx="279400" cy="0"/>
          </a:xfrm>
          <a:custGeom>
            <a:avLst/>
            <a:gdLst/>
            <a:ahLst/>
            <a:cxnLst/>
            <a:rect l="l" t="t" r="r" b="b"/>
            <a:pathLst>
              <a:path w="279400">
                <a:moveTo>
                  <a:pt x="0" y="0"/>
                </a:moveTo>
                <a:lnTo>
                  <a:pt x="279018" y="0"/>
                </a:lnTo>
              </a:path>
            </a:pathLst>
          </a:custGeom>
          <a:ln w="3175">
            <a:solidFill>
              <a:srgbClr val="3164FF"/>
            </a:solidFill>
          </a:ln>
        </p:spPr>
        <p:txBody>
          <a:bodyPr wrap="square" lIns="0" tIns="0" rIns="0" bIns="0" rtlCol="0"/>
          <a:lstStyle/>
          <a:p>
            <a:endParaRPr>
              <a:solidFill>
                <a:prstClr val="black"/>
              </a:solidFill>
            </a:endParaRPr>
          </a:p>
        </p:txBody>
      </p:sp>
      <p:sp>
        <p:nvSpPr>
          <p:cNvPr id="101" name="object 101"/>
          <p:cNvSpPr/>
          <p:nvPr/>
        </p:nvSpPr>
        <p:spPr>
          <a:xfrm>
            <a:off x="5351779" y="2591307"/>
            <a:ext cx="311150" cy="0"/>
          </a:xfrm>
          <a:custGeom>
            <a:avLst/>
            <a:gdLst/>
            <a:ahLst/>
            <a:cxnLst/>
            <a:rect l="l" t="t" r="r" b="b"/>
            <a:pathLst>
              <a:path w="311150">
                <a:moveTo>
                  <a:pt x="0" y="0"/>
                </a:moveTo>
                <a:lnTo>
                  <a:pt x="311023" y="0"/>
                </a:lnTo>
              </a:path>
            </a:pathLst>
          </a:custGeom>
          <a:ln w="3175">
            <a:solidFill>
              <a:srgbClr val="3164FF"/>
            </a:solidFill>
          </a:ln>
        </p:spPr>
        <p:txBody>
          <a:bodyPr wrap="square" lIns="0" tIns="0" rIns="0" bIns="0" rtlCol="0"/>
          <a:lstStyle/>
          <a:p>
            <a:endParaRPr>
              <a:solidFill>
                <a:prstClr val="black"/>
              </a:solidFill>
            </a:endParaRPr>
          </a:p>
        </p:txBody>
      </p:sp>
      <p:sp>
        <p:nvSpPr>
          <p:cNvPr id="102" name="object 102"/>
          <p:cNvSpPr/>
          <p:nvPr/>
        </p:nvSpPr>
        <p:spPr>
          <a:xfrm>
            <a:off x="5320791" y="2594864"/>
            <a:ext cx="347345" cy="31750"/>
          </a:xfrm>
          <a:custGeom>
            <a:avLst/>
            <a:gdLst/>
            <a:ahLst/>
            <a:cxnLst/>
            <a:rect l="l" t="t" r="r" b="b"/>
            <a:pathLst>
              <a:path w="347345" h="31750">
                <a:moveTo>
                  <a:pt x="0" y="31621"/>
                </a:moveTo>
                <a:lnTo>
                  <a:pt x="347091" y="31621"/>
                </a:lnTo>
                <a:lnTo>
                  <a:pt x="34709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03" name="object 103"/>
          <p:cNvSpPr/>
          <p:nvPr/>
        </p:nvSpPr>
        <p:spPr>
          <a:xfrm>
            <a:off x="5325745" y="2628011"/>
            <a:ext cx="347345" cy="31750"/>
          </a:xfrm>
          <a:custGeom>
            <a:avLst/>
            <a:gdLst/>
            <a:ahLst/>
            <a:cxnLst/>
            <a:rect l="l" t="t" r="r" b="b"/>
            <a:pathLst>
              <a:path w="347345" h="31750">
                <a:moveTo>
                  <a:pt x="0" y="31621"/>
                </a:moveTo>
                <a:lnTo>
                  <a:pt x="347344" y="31621"/>
                </a:lnTo>
                <a:lnTo>
                  <a:pt x="347344"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04" name="object 104"/>
          <p:cNvSpPr/>
          <p:nvPr/>
        </p:nvSpPr>
        <p:spPr>
          <a:xfrm>
            <a:off x="5330825" y="2661285"/>
            <a:ext cx="347345" cy="31750"/>
          </a:xfrm>
          <a:custGeom>
            <a:avLst/>
            <a:gdLst/>
            <a:ahLst/>
            <a:cxnLst/>
            <a:rect l="l" t="t" r="r" b="b"/>
            <a:pathLst>
              <a:path w="347345" h="31750">
                <a:moveTo>
                  <a:pt x="0" y="31494"/>
                </a:moveTo>
                <a:lnTo>
                  <a:pt x="347345" y="31494"/>
                </a:lnTo>
                <a:lnTo>
                  <a:pt x="347345"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05" name="object 105"/>
          <p:cNvSpPr/>
          <p:nvPr/>
        </p:nvSpPr>
        <p:spPr>
          <a:xfrm>
            <a:off x="5336032" y="2694432"/>
            <a:ext cx="347345" cy="31750"/>
          </a:xfrm>
          <a:custGeom>
            <a:avLst/>
            <a:gdLst/>
            <a:ahLst/>
            <a:cxnLst/>
            <a:rect l="l" t="t" r="r" b="b"/>
            <a:pathLst>
              <a:path w="347345" h="31750">
                <a:moveTo>
                  <a:pt x="0" y="31621"/>
                </a:moveTo>
                <a:lnTo>
                  <a:pt x="347217" y="31621"/>
                </a:lnTo>
                <a:lnTo>
                  <a:pt x="34721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06" name="object 106"/>
          <p:cNvSpPr/>
          <p:nvPr/>
        </p:nvSpPr>
        <p:spPr>
          <a:xfrm>
            <a:off x="5341111" y="2727579"/>
            <a:ext cx="347345" cy="31750"/>
          </a:xfrm>
          <a:custGeom>
            <a:avLst/>
            <a:gdLst/>
            <a:ahLst/>
            <a:cxnLst/>
            <a:rect l="l" t="t" r="r" b="b"/>
            <a:pathLst>
              <a:path w="347345" h="31750">
                <a:moveTo>
                  <a:pt x="0" y="31621"/>
                </a:moveTo>
                <a:lnTo>
                  <a:pt x="347345" y="31621"/>
                </a:lnTo>
                <a:lnTo>
                  <a:pt x="347345"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07" name="object 107"/>
          <p:cNvSpPr/>
          <p:nvPr/>
        </p:nvSpPr>
        <p:spPr>
          <a:xfrm>
            <a:off x="5346319" y="2760853"/>
            <a:ext cx="347345" cy="31750"/>
          </a:xfrm>
          <a:custGeom>
            <a:avLst/>
            <a:gdLst/>
            <a:ahLst/>
            <a:cxnLst/>
            <a:rect l="l" t="t" r="r" b="b"/>
            <a:pathLst>
              <a:path w="347345" h="31750">
                <a:moveTo>
                  <a:pt x="0" y="31621"/>
                </a:moveTo>
                <a:lnTo>
                  <a:pt x="347217" y="31621"/>
                </a:lnTo>
                <a:lnTo>
                  <a:pt x="34721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08" name="object 108"/>
          <p:cNvSpPr/>
          <p:nvPr/>
        </p:nvSpPr>
        <p:spPr>
          <a:xfrm>
            <a:off x="5351398" y="2794000"/>
            <a:ext cx="347345" cy="31750"/>
          </a:xfrm>
          <a:custGeom>
            <a:avLst/>
            <a:gdLst/>
            <a:ahLst/>
            <a:cxnLst/>
            <a:rect l="l" t="t" r="r" b="b"/>
            <a:pathLst>
              <a:path w="347345" h="31750">
                <a:moveTo>
                  <a:pt x="0" y="31621"/>
                </a:moveTo>
                <a:lnTo>
                  <a:pt x="347345" y="31621"/>
                </a:lnTo>
                <a:lnTo>
                  <a:pt x="347345"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09" name="object 109"/>
          <p:cNvSpPr/>
          <p:nvPr/>
        </p:nvSpPr>
        <p:spPr>
          <a:xfrm>
            <a:off x="5356605" y="2827274"/>
            <a:ext cx="347345" cy="31750"/>
          </a:xfrm>
          <a:custGeom>
            <a:avLst/>
            <a:gdLst/>
            <a:ahLst/>
            <a:cxnLst/>
            <a:rect l="l" t="t" r="r" b="b"/>
            <a:pathLst>
              <a:path w="347345" h="31750">
                <a:moveTo>
                  <a:pt x="0" y="31494"/>
                </a:moveTo>
                <a:lnTo>
                  <a:pt x="347218" y="31494"/>
                </a:lnTo>
                <a:lnTo>
                  <a:pt x="347218"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10" name="object 110"/>
          <p:cNvSpPr/>
          <p:nvPr/>
        </p:nvSpPr>
        <p:spPr>
          <a:xfrm>
            <a:off x="5361813" y="2860421"/>
            <a:ext cx="347345" cy="31750"/>
          </a:xfrm>
          <a:custGeom>
            <a:avLst/>
            <a:gdLst/>
            <a:ahLst/>
            <a:cxnLst/>
            <a:rect l="l" t="t" r="r" b="b"/>
            <a:pathLst>
              <a:path w="347345" h="31750">
                <a:moveTo>
                  <a:pt x="0" y="31621"/>
                </a:moveTo>
                <a:lnTo>
                  <a:pt x="347217" y="31621"/>
                </a:lnTo>
                <a:lnTo>
                  <a:pt x="34721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11" name="object 111"/>
          <p:cNvSpPr/>
          <p:nvPr/>
        </p:nvSpPr>
        <p:spPr>
          <a:xfrm>
            <a:off x="5366892" y="2893568"/>
            <a:ext cx="347345" cy="31750"/>
          </a:xfrm>
          <a:custGeom>
            <a:avLst/>
            <a:gdLst/>
            <a:ahLst/>
            <a:cxnLst/>
            <a:rect l="l" t="t" r="r" b="b"/>
            <a:pathLst>
              <a:path w="347345" h="31750">
                <a:moveTo>
                  <a:pt x="0" y="31621"/>
                </a:moveTo>
                <a:lnTo>
                  <a:pt x="347218" y="31621"/>
                </a:lnTo>
                <a:lnTo>
                  <a:pt x="347218"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12" name="object 112"/>
          <p:cNvSpPr/>
          <p:nvPr/>
        </p:nvSpPr>
        <p:spPr>
          <a:xfrm>
            <a:off x="5372100" y="2926842"/>
            <a:ext cx="347345" cy="31750"/>
          </a:xfrm>
          <a:custGeom>
            <a:avLst/>
            <a:gdLst/>
            <a:ahLst/>
            <a:cxnLst/>
            <a:rect l="l" t="t" r="r" b="b"/>
            <a:pathLst>
              <a:path w="347345" h="31750">
                <a:moveTo>
                  <a:pt x="0" y="31494"/>
                </a:moveTo>
                <a:lnTo>
                  <a:pt x="347217" y="31494"/>
                </a:lnTo>
                <a:lnTo>
                  <a:pt x="347217"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13" name="object 113"/>
          <p:cNvSpPr/>
          <p:nvPr/>
        </p:nvSpPr>
        <p:spPr>
          <a:xfrm>
            <a:off x="5377179" y="2959989"/>
            <a:ext cx="347345" cy="31750"/>
          </a:xfrm>
          <a:custGeom>
            <a:avLst/>
            <a:gdLst/>
            <a:ahLst/>
            <a:cxnLst/>
            <a:rect l="l" t="t" r="r" b="b"/>
            <a:pathLst>
              <a:path w="347345" h="31750">
                <a:moveTo>
                  <a:pt x="0" y="31621"/>
                </a:moveTo>
                <a:lnTo>
                  <a:pt x="347218" y="31621"/>
                </a:lnTo>
                <a:lnTo>
                  <a:pt x="347218"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14" name="object 114"/>
          <p:cNvSpPr/>
          <p:nvPr/>
        </p:nvSpPr>
        <p:spPr>
          <a:xfrm>
            <a:off x="5382386" y="2993136"/>
            <a:ext cx="347345" cy="31750"/>
          </a:xfrm>
          <a:custGeom>
            <a:avLst/>
            <a:gdLst/>
            <a:ahLst/>
            <a:cxnLst/>
            <a:rect l="l" t="t" r="r" b="b"/>
            <a:pathLst>
              <a:path w="347345" h="31750">
                <a:moveTo>
                  <a:pt x="0" y="31621"/>
                </a:moveTo>
                <a:lnTo>
                  <a:pt x="347217" y="31621"/>
                </a:lnTo>
                <a:lnTo>
                  <a:pt x="34721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15" name="object 115"/>
          <p:cNvSpPr/>
          <p:nvPr/>
        </p:nvSpPr>
        <p:spPr>
          <a:xfrm>
            <a:off x="5387466" y="3026410"/>
            <a:ext cx="347345" cy="31750"/>
          </a:xfrm>
          <a:custGeom>
            <a:avLst/>
            <a:gdLst/>
            <a:ahLst/>
            <a:cxnLst/>
            <a:rect l="l" t="t" r="r" b="b"/>
            <a:pathLst>
              <a:path w="347345" h="31750">
                <a:moveTo>
                  <a:pt x="0" y="31621"/>
                </a:moveTo>
                <a:lnTo>
                  <a:pt x="347218" y="31621"/>
                </a:lnTo>
                <a:lnTo>
                  <a:pt x="347218"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16" name="object 116"/>
          <p:cNvSpPr/>
          <p:nvPr/>
        </p:nvSpPr>
        <p:spPr>
          <a:xfrm>
            <a:off x="5392673" y="3059557"/>
            <a:ext cx="347345" cy="31750"/>
          </a:xfrm>
          <a:custGeom>
            <a:avLst/>
            <a:gdLst/>
            <a:ahLst/>
            <a:cxnLst/>
            <a:rect l="l" t="t" r="r" b="b"/>
            <a:pathLst>
              <a:path w="347345" h="31750">
                <a:moveTo>
                  <a:pt x="0" y="31621"/>
                </a:moveTo>
                <a:lnTo>
                  <a:pt x="347090" y="31621"/>
                </a:lnTo>
                <a:lnTo>
                  <a:pt x="34709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17" name="object 117"/>
          <p:cNvSpPr/>
          <p:nvPr/>
        </p:nvSpPr>
        <p:spPr>
          <a:xfrm>
            <a:off x="5397753" y="3092831"/>
            <a:ext cx="347345" cy="31750"/>
          </a:xfrm>
          <a:custGeom>
            <a:avLst/>
            <a:gdLst/>
            <a:ahLst/>
            <a:cxnLst/>
            <a:rect l="l" t="t" r="r" b="b"/>
            <a:pathLst>
              <a:path w="347345" h="31750">
                <a:moveTo>
                  <a:pt x="0" y="31494"/>
                </a:moveTo>
                <a:lnTo>
                  <a:pt x="347218" y="31494"/>
                </a:lnTo>
                <a:lnTo>
                  <a:pt x="347218"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18" name="object 118"/>
          <p:cNvSpPr/>
          <p:nvPr/>
        </p:nvSpPr>
        <p:spPr>
          <a:xfrm>
            <a:off x="5402960" y="3125978"/>
            <a:ext cx="347345" cy="31750"/>
          </a:xfrm>
          <a:custGeom>
            <a:avLst/>
            <a:gdLst/>
            <a:ahLst/>
            <a:cxnLst/>
            <a:rect l="l" t="t" r="r" b="b"/>
            <a:pathLst>
              <a:path w="347345" h="31750">
                <a:moveTo>
                  <a:pt x="0" y="31621"/>
                </a:moveTo>
                <a:lnTo>
                  <a:pt x="347090" y="31621"/>
                </a:lnTo>
                <a:lnTo>
                  <a:pt x="34709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19" name="object 119"/>
          <p:cNvSpPr/>
          <p:nvPr/>
        </p:nvSpPr>
        <p:spPr>
          <a:xfrm>
            <a:off x="5408040" y="3159125"/>
            <a:ext cx="347345" cy="31750"/>
          </a:xfrm>
          <a:custGeom>
            <a:avLst/>
            <a:gdLst/>
            <a:ahLst/>
            <a:cxnLst/>
            <a:rect l="l" t="t" r="r" b="b"/>
            <a:pathLst>
              <a:path w="347345" h="31750">
                <a:moveTo>
                  <a:pt x="0" y="31621"/>
                </a:moveTo>
                <a:lnTo>
                  <a:pt x="347218" y="31621"/>
                </a:lnTo>
                <a:lnTo>
                  <a:pt x="347218"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20" name="object 120"/>
          <p:cNvSpPr/>
          <p:nvPr/>
        </p:nvSpPr>
        <p:spPr>
          <a:xfrm>
            <a:off x="5413247" y="3192399"/>
            <a:ext cx="347345" cy="31750"/>
          </a:xfrm>
          <a:custGeom>
            <a:avLst/>
            <a:gdLst/>
            <a:ahLst/>
            <a:cxnLst/>
            <a:rect l="l" t="t" r="r" b="b"/>
            <a:pathLst>
              <a:path w="347345" h="31750">
                <a:moveTo>
                  <a:pt x="0" y="31494"/>
                </a:moveTo>
                <a:lnTo>
                  <a:pt x="347090" y="31494"/>
                </a:lnTo>
                <a:lnTo>
                  <a:pt x="347090"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21" name="object 121"/>
          <p:cNvSpPr/>
          <p:nvPr/>
        </p:nvSpPr>
        <p:spPr>
          <a:xfrm>
            <a:off x="5418328" y="3225546"/>
            <a:ext cx="347345" cy="31750"/>
          </a:xfrm>
          <a:custGeom>
            <a:avLst/>
            <a:gdLst/>
            <a:ahLst/>
            <a:cxnLst/>
            <a:rect l="l" t="t" r="r" b="b"/>
            <a:pathLst>
              <a:path w="347345" h="31750">
                <a:moveTo>
                  <a:pt x="0" y="31621"/>
                </a:moveTo>
                <a:lnTo>
                  <a:pt x="347218" y="31621"/>
                </a:lnTo>
                <a:lnTo>
                  <a:pt x="347218"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22" name="object 122"/>
          <p:cNvSpPr/>
          <p:nvPr/>
        </p:nvSpPr>
        <p:spPr>
          <a:xfrm>
            <a:off x="5423534" y="3258820"/>
            <a:ext cx="347345" cy="31750"/>
          </a:xfrm>
          <a:custGeom>
            <a:avLst/>
            <a:gdLst/>
            <a:ahLst/>
            <a:cxnLst/>
            <a:rect l="l" t="t" r="r" b="b"/>
            <a:pathLst>
              <a:path w="347345" h="31750">
                <a:moveTo>
                  <a:pt x="0" y="31494"/>
                </a:moveTo>
                <a:lnTo>
                  <a:pt x="347090" y="31494"/>
                </a:lnTo>
                <a:lnTo>
                  <a:pt x="347090"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23" name="object 123"/>
          <p:cNvSpPr/>
          <p:nvPr/>
        </p:nvSpPr>
        <p:spPr>
          <a:xfrm>
            <a:off x="5428615" y="3291967"/>
            <a:ext cx="344805" cy="15240"/>
          </a:xfrm>
          <a:custGeom>
            <a:avLst/>
            <a:gdLst/>
            <a:ahLst/>
            <a:cxnLst/>
            <a:rect l="l" t="t" r="r" b="b"/>
            <a:pathLst>
              <a:path w="344804" h="15239">
                <a:moveTo>
                  <a:pt x="0" y="14984"/>
                </a:moveTo>
                <a:lnTo>
                  <a:pt x="344550" y="14984"/>
                </a:lnTo>
                <a:lnTo>
                  <a:pt x="344550" y="0"/>
                </a:lnTo>
                <a:lnTo>
                  <a:pt x="0" y="0"/>
                </a:lnTo>
                <a:lnTo>
                  <a:pt x="0" y="14984"/>
                </a:lnTo>
                <a:close/>
              </a:path>
            </a:pathLst>
          </a:custGeom>
          <a:solidFill>
            <a:srgbClr val="3164FF"/>
          </a:solidFill>
        </p:spPr>
        <p:txBody>
          <a:bodyPr wrap="square" lIns="0" tIns="0" rIns="0" bIns="0" rtlCol="0"/>
          <a:lstStyle/>
          <a:p>
            <a:endParaRPr>
              <a:solidFill>
                <a:prstClr val="black"/>
              </a:solidFill>
            </a:endParaRPr>
          </a:p>
        </p:txBody>
      </p:sp>
      <p:sp>
        <p:nvSpPr>
          <p:cNvPr id="124" name="object 124"/>
          <p:cNvSpPr/>
          <p:nvPr/>
        </p:nvSpPr>
        <p:spPr>
          <a:xfrm>
            <a:off x="5352415" y="3310509"/>
            <a:ext cx="509905" cy="0"/>
          </a:xfrm>
          <a:custGeom>
            <a:avLst/>
            <a:gdLst/>
            <a:ahLst/>
            <a:cxnLst/>
            <a:rect l="l" t="t" r="r" b="b"/>
            <a:pathLst>
              <a:path w="509904">
                <a:moveTo>
                  <a:pt x="0" y="0"/>
                </a:moveTo>
                <a:lnTo>
                  <a:pt x="509905" y="0"/>
                </a:lnTo>
              </a:path>
            </a:pathLst>
          </a:custGeom>
          <a:ln w="3175">
            <a:solidFill>
              <a:srgbClr val="3164FF"/>
            </a:solidFill>
          </a:ln>
        </p:spPr>
        <p:txBody>
          <a:bodyPr wrap="square" lIns="0" tIns="0" rIns="0" bIns="0" rtlCol="0"/>
          <a:lstStyle/>
          <a:p>
            <a:endParaRPr>
              <a:solidFill>
                <a:prstClr val="black"/>
              </a:solidFill>
            </a:endParaRPr>
          </a:p>
        </p:txBody>
      </p:sp>
      <p:sp>
        <p:nvSpPr>
          <p:cNvPr id="125" name="object 125"/>
          <p:cNvSpPr/>
          <p:nvPr/>
        </p:nvSpPr>
        <p:spPr>
          <a:xfrm>
            <a:off x="5432044" y="3316096"/>
            <a:ext cx="326390" cy="0"/>
          </a:xfrm>
          <a:custGeom>
            <a:avLst/>
            <a:gdLst/>
            <a:ahLst/>
            <a:cxnLst/>
            <a:rect l="l" t="t" r="r" b="b"/>
            <a:pathLst>
              <a:path w="326389">
                <a:moveTo>
                  <a:pt x="0" y="0"/>
                </a:moveTo>
                <a:lnTo>
                  <a:pt x="326389" y="0"/>
                </a:lnTo>
              </a:path>
            </a:pathLst>
          </a:custGeom>
          <a:ln w="3175">
            <a:solidFill>
              <a:srgbClr val="3164FF"/>
            </a:solidFill>
          </a:ln>
        </p:spPr>
        <p:txBody>
          <a:bodyPr wrap="square" lIns="0" tIns="0" rIns="0" bIns="0" rtlCol="0"/>
          <a:lstStyle/>
          <a:p>
            <a:endParaRPr>
              <a:solidFill>
                <a:prstClr val="black"/>
              </a:solidFill>
            </a:endParaRPr>
          </a:p>
        </p:txBody>
      </p:sp>
      <p:sp>
        <p:nvSpPr>
          <p:cNvPr id="126" name="object 126"/>
          <p:cNvSpPr/>
          <p:nvPr/>
        </p:nvSpPr>
        <p:spPr>
          <a:xfrm>
            <a:off x="5266816" y="3321558"/>
            <a:ext cx="460375" cy="0"/>
          </a:xfrm>
          <a:custGeom>
            <a:avLst/>
            <a:gdLst/>
            <a:ahLst/>
            <a:cxnLst/>
            <a:rect l="l" t="t" r="r" b="b"/>
            <a:pathLst>
              <a:path w="460375">
                <a:moveTo>
                  <a:pt x="0" y="0"/>
                </a:moveTo>
                <a:lnTo>
                  <a:pt x="459867" y="0"/>
                </a:lnTo>
              </a:path>
            </a:pathLst>
          </a:custGeom>
          <a:ln w="3175">
            <a:solidFill>
              <a:srgbClr val="3164FF"/>
            </a:solidFill>
          </a:ln>
        </p:spPr>
        <p:txBody>
          <a:bodyPr wrap="square" lIns="0" tIns="0" rIns="0" bIns="0" rtlCol="0"/>
          <a:lstStyle/>
          <a:p>
            <a:endParaRPr>
              <a:solidFill>
                <a:prstClr val="black"/>
              </a:solidFill>
            </a:endParaRPr>
          </a:p>
        </p:txBody>
      </p:sp>
      <p:sp>
        <p:nvSpPr>
          <p:cNvPr id="127" name="object 127"/>
          <p:cNvSpPr/>
          <p:nvPr/>
        </p:nvSpPr>
        <p:spPr>
          <a:xfrm>
            <a:off x="5267578" y="3327146"/>
            <a:ext cx="427355" cy="0"/>
          </a:xfrm>
          <a:custGeom>
            <a:avLst/>
            <a:gdLst/>
            <a:ahLst/>
            <a:cxnLst/>
            <a:rect l="l" t="t" r="r" b="b"/>
            <a:pathLst>
              <a:path w="427354">
                <a:moveTo>
                  <a:pt x="0" y="0"/>
                </a:moveTo>
                <a:lnTo>
                  <a:pt x="427228" y="0"/>
                </a:lnTo>
              </a:path>
            </a:pathLst>
          </a:custGeom>
          <a:ln w="3175">
            <a:solidFill>
              <a:srgbClr val="3164FF"/>
            </a:solidFill>
          </a:ln>
        </p:spPr>
        <p:txBody>
          <a:bodyPr wrap="square" lIns="0" tIns="0" rIns="0" bIns="0" rtlCol="0"/>
          <a:lstStyle/>
          <a:p>
            <a:endParaRPr>
              <a:solidFill>
                <a:prstClr val="black"/>
              </a:solidFill>
            </a:endParaRPr>
          </a:p>
        </p:txBody>
      </p:sp>
      <p:sp>
        <p:nvSpPr>
          <p:cNvPr id="128" name="object 128"/>
          <p:cNvSpPr/>
          <p:nvPr/>
        </p:nvSpPr>
        <p:spPr>
          <a:xfrm>
            <a:off x="5268467" y="3332607"/>
            <a:ext cx="394970" cy="0"/>
          </a:xfrm>
          <a:custGeom>
            <a:avLst/>
            <a:gdLst/>
            <a:ahLst/>
            <a:cxnLst/>
            <a:rect l="l" t="t" r="r" b="b"/>
            <a:pathLst>
              <a:path w="394970">
                <a:moveTo>
                  <a:pt x="0" y="0"/>
                </a:moveTo>
                <a:lnTo>
                  <a:pt x="394589" y="0"/>
                </a:lnTo>
              </a:path>
            </a:pathLst>
          </a:custGeom>
          <a:ln w="3175">
            <a:solidFill>
              <a:srgbClr val="3164FF"/>
            </a:solidFill>
          </a:ln>
        </p:spPr>
        <p:txBody>
          <a:bodyPr wrap="square" lIns="0" tIns="0" rIns="0" bIns="0" rtlCol="0"/>
          <a:lstStyle/>
          <a:p>
            <a:endParaRPr>
              <a:solidFill>
                <a:prstClr val="black"/>
              </a:solidFill>
            </a:endParaRPr>
          </a:p>
        </p:txBody>
      </p:sp>
      <p:sp>
        <p:nvSpPr>
          <p:cNvPr id="129" name="object 129"/>
          <p:cNvSpPr/>
          <p:nvPr/>
        </p:nvSpPr>
        <p:spPr>
          <a:xfrm>
            <a:off x="5269357" y="3338195"/>
            <a:ext cx="361950" cy="0"/>
          </a:xfrm>
          <a:custGeom>
            <a:avLst/>
            <a:gdLst/>
            <a:ahLst/>
            <a:cxnLst/>
            <a:rect l="l" t="t" r="r" b="b"/>
            <a:pathLst>
              <a:path w="361950">
                <a:moveTo>
                  <a:pt x="0" y="0"/>
                </a:moveTo>
                <a:lnTo>
                  <a:pt x="361950" y="0"/>
                </a:lnTo>
              </a:path>
            </a:pathLst>
          </a:custGeom>
          <a:ln w="3175">
            <a:solidFill>
              <a:srgbClr val="3164FF"/>
            </a:solidFill>
          </a:ln>
        </p:spPr>
        <p:txBody>
          <a:bodyPr wrap="square" lIns="0" tIns="0" rIns="0" bIns="0" rtlCol="0"/>
          <a:lstStyle/>
          <a:p>
            <a:endParaRPr>
              <a:solidFill>
                <a:prstClr val="black"/>
              </a:solidFill>
            </a:endParaRPr>
          </a:p>
        </p:txBody>
      </p:sp>
      <p:sp>
        <p:nvSpPr>
          <p:cNvPr id="130" name="object 130"/>
          <p:cNvSpPr/>
          <p:nvPr/>
        </p:nvSpPr>
        <p:spPr>
          <a:xfrm>
            <a:off x="5270119" y="3343655"/>
            <a:ext cx="329565" cy="0"/>
          </a:xfrm>
          <a:custGeom>
            <a:avLst/>
            <a:gdLst/>
            <a:ahLst/>
            <a:cxnLst/>
            <a:rect l="l" t="t" r="r" b="b"/>
            <a:pathLst>
              <a:path w="329564">
                <a:moveTo>
                  <a:pt x="0" y="0"/>
                </a:moveTo>
                <a:lnTo>
                  <a:pt x="329438" y="0"/>
                </a:lnTo>
              </a:path>
            </a:pathLst>
          </a:custGeom>
          <a:ln w="3175">
            <a:solidFill>
              <a:srgbClr val="3164FF"/>
            </a:solidFill>
          </a:ln>
        </p:spPr>
        <p:txBody>
          <a:bodyPr wrap="square" lIns="0" tIns="0" rIns="0" bIns="0" rtlCol="0"/>
          <a:lstStyle/>
          <a:p>
            <a:endParaRPr>
              <a:solidFill>
                <a:prstClr val="black"/>
              </a:solidFill>
            </a:endParaRPr>
          </a:p>
        </p:txBody>
      </p:sp>
      <p:sp>
        <p:nvSpPr>
          <p:cNvPr id="131" name="object 131"/>
          <p:cNvSpPr/>
          <p:nvPr/>
        </p:nvSpPr>
        <p:spPr>
          <a:xfrm>
            <a:off x="5271008" y="3349244"/>
            <a:ext cx="297180" cy="0"/>
          </a:xfrm>
          <a:custGeom>
            <a:avLst/>
            <a:gdLst/>
            <a:ahLst/>
            <a:cxnLst/>
            <a:rect l="l" t="t" r="r" b="b"/>
            <a:pathLst>
              <a:path w="297179">
                <a:moveTo>
                  <a:pt x="0" y="0"/>
                </a:moveTo>
                <a:lnTo>
                  <a:pt x="296799" y="0"/>
                </a:lnTo>
              </a:path>
            </a:pathLst>
          </a:custGeom>
          <a:ln w="3175">
            <a:solidFill>
              <a:srgbClr val="3164FF"/>
            </a:solidFill>
          </a:ln>
        </p:spPr>
        <p:txBody>
          <a:bodyPr wrap="square" lIns="0" tIns="0" rIns="0" bIns="0" rtlCol="0"/>
          <a:lstStyle/>
          <a:p>
            <a:endParaRPr>
              <a:solidFill>
                <a:prstClr val="black"/>
              </a:solidFill>
            </a:endParaRPr>
          </a:p>
        </p:txBody>
      </p:sp>
      <p:sp>
        <p:nvSpPr>
          <p:cNvPr id="132" name="object 132"/>
          <p:cNvSpPr/>
          <p:nvPr/>
        </p:nvSpPr>
        <p:spPr>
          <a:xfrm>
            <a:off x="5271896" y="3354832"/>
            <a:ext cx="264160" cy="0"/>
          </a:xfrm>
          <a:custGeom>
            <a:avLst/>
            <a:gdLst/>
            <a:ahLst/>
            <a:cxnLst/>
            <a:rect l="l" t="t" r="r" b="b"/>
            <a:pathLst>
              <a:path w="264160">
                <a:moveTo>
                  <a:pt x="0" y="0"/>
                </a:moveTo>
                <a:lnTo>
                  <a:pt x="264160" y="0"/>
                </a:lnTo>
              </a:path>
            </a:pathLst>
          </a:custGeom>
          <a:ln w="3175">
            <a:solidFill>
              <a:srgbClr val="3164FF"/>
            </a:solidFill>
          </a:ln>
        </p:spPr>
        <p:txBody>
          <a:bodyPr wrap="square" lIns="0" tIns="0" rIns="0" bIns="0" rtlCol="0"/>
          <a:lstStyle/>
          <a:p>
            <a:endParaRPr>
              <a:solidFill>
                <a:prstClr val="black"/>
              </a:solidFill>
            </a:endParaRPr>
          </a:p>
        </p:txBody>
      </p:sp>
      <p:sp>
        <p:nvSpPr>
          <p:cNvPr id="133" name="object 133"/>
          <p:cNvSpPr/>
          <p:nvPr/>
        </p:nvSpPr>
        <p:spPr>
          <a:xfrm>
            <a:off x="5272659" y="3360292"/>
            <a:ext cx="231775" cy="0"/>
          </a:xfrm>
          <a:custGeom>
            <a:avLst/>
            <a:gdLst/>
            <a:ahLst/>
            <a:cxnLst/>
            <a:rect l="l" t="t" r="r" b="b"/>
            <a:pathLst>
              <a:path w="231775">
                <a:moveTo>
                  <a:pt x="0" y="0"/>
                </a:moveTo>
                <a:lnTo>
                  <a:pt x="231520" y="0"/>
                </a:lnTo>
              </a:path>
            </a:pathLst>
          </a:custGeom>
          <a:ln w="3175">
            <a:solidFill>
              <a:srgbClr val="3164FF"/>
            </a:solidFill>
          </a:ln>
        </p:spPr>
        <p:txBody>
          <a:bodyPr wrap="square" lIns="0" tIns="0" rIns="0" bIns="0" rtlCol="0"/>
          <a:lstStyle/>
          <a:p>
            <a:endParaRPr>
              <a:solidFill>
                <a:prstClr val="black"/>
              </a:solidFill>
            </a:endParaRPr>
          </a:p>
        </p:txBody>
      </p:sp>
      <p:sp>
        <p:nvSpPr>
          <p:cNvPr id="134" name="object 134"/>
          <p:cNvSpPr/>
          <p:nvPr/>
        </p:nvSpPr>
        <p:spPr>
          <a:xfrm>
            <a:off x="5273547" y="3365880"/>
            <a:ext cx="199390" cy="0"/>
          </a:xfrm>
          <a:custGeom>
            <a:avLst/>
            <a:gdLst/>
            <a:ahLst/>
            <a:cxnLst/>
            <a:rect l="l" t="t" r="r" b="b"/>
            <a:pathLst>
              <a:path w="199389">
                <a:moveTo>
                  <a:pt x="0" y="0"/>
                </a:moveTo>
                <a:lnTo>
                  <a:pt x="198881" y="0"/>
                </a:lnTo>
              </a:path>
            </a:pathLst>
          </a:custGeom>
          <a:ln w="3175">
            <a:solidFill>
              <a:srgbClr val="3164FF"/>
            </a:solidFill>
          </a:ln>
        </p:spPr>
        <p:txBody>
          <a:bodyPr wrap="square" lIns="0" tIns="0" rIns="0" bIns="0" rtlCol="0"/>
          <a:lstStyle/>
          <a:p>
            <a:endParaRPr>
              <a:solidFill>
                <a:prstClr val="black"/>
              </a:solidFill>
            </a:endParaRPr>
          </a:p>
        </p:txBody>
      </p:sp>
      <p:sp>
        <p:nvSpPr>
          <p:cNvPr id="135" name="object 135"/>
          <p:cNvSpPr/>
          <p:nvPr/>
        </p:nvSpPr>
        <p:spPr>
          <a:xfrm>
            <a:off x="5424932" y="3139058"/>
            <a:ext cx="24765" cy="0"/>
          </a:xfrm>
          <a:custGeom>
            <a:avLst/>
            <a:gdLst/>
            <a:ahLst/>
            <a:cxnLst/>
            <a:rect l="l" t="t" r="r" b="b"/>
            <a:pathLst>
              <a:path w="24764">
                <a:moveTo>
                  <a:pt x="0" y="0"/>
                </a:moveTo>
                <a:lnTo>
                  <a:pt x="24256" y="0"/>
                </a:lnTo>
              </a:path>
            </a:pathLst>
          </a:custGeom>
          <a:ln w="3175">
            <a:solidFill>
              <a:srgbClr val="3164FF"/>
            </a:solidFill>
          </a:ln>
        </p:spPr>
        <p:txBody>
          <a:bodyPr wrap="square" lIns="0" tIns="0" rIns="0" bIns="0" rtlCol="0"/>
          <a:lstStyle/>
          <a:p>
            <a:endParaRPr>
              <a:solidFill>
                <a:prstClr val="black"/>
              </a:solidFill>
            </a:endParaRPr>
          </a:p>
        </p:txBody>
      </p:sp>
      <p:sp>
        <p:nvSpPr>
          <p:cNvPr id="136" name="object 136"/>
          <p:cNvSpPr/>
          <p:nvPr/>
        </p:nvSpPr>
        <p:spPr>
          <a:xfrm>
            <a:off x="5393435" y="3144520"/>
            <a:ext cx="57150" cy="0"/>
          </a:xfrm>
          <a:custGeom>
            <a:avLst/>
            <a:gdLst/>
            <a:ahLst/>
            <a:cxnLst/>
            <a:rect l="l" t="t" r="r" b="b"/>
            <a:pathLst>
              <a:path w="57150">
                <a:moveTo>
                  <a:pt x="0" y="0"/>
                </a:moveTo>
                <a:lnTo>
                  <a:pt x="56641" y="0"/>
                </a:lnTo>
              </a:path>
            </a:pathLst>
          </a:custGeom>
          <a:ln w="3175">
            <a:solidFill>
              <a:srgbClr val="3164FF"/>
            </a:solidFill>
          </a:ln>
        </p:spPr>
        <p:txBody>
          <a:bodyPr wrap="square" lIns="0" tIns="0" rIns="0" bIns="0" rtlCol="0"/>
          <a:lstStyle/>
          <a:p>
            <a:endParaRPr>
              <a:solidFill>
                <a:prstClr val="black"/>
              </a:solidFill>
            </a:endParaRPr>
          </a:p>
        </p:txBody>
      </p:sp>
      <p:sp>
        <p:nvSpPr>
          <p:cNvPr id="137" name="object 137"/>
          <p:cNvSpPr/>
          <p:nvPr/>
        </p:nvSpPr>
        <p:spPr>
          <a:xfrm>
            <a:off x="5361940" y="3150107"/>
            <a:ext cx="89535" cy="0"/>
          </a:xfrm>
          <a:custGeom>
            <a:avLst/>
            <a:gdLst/>
            <a:ahLst/>
            <a:cxnLst/>
            <a:rect l="l" t="t" r="r" b="b"/>
            <a:pathLst>
              <a:path w="89535">
                <a:moveTo>
                  <a:pt x="0" y="0"/>
                </a:moveTo>
                <a:lnTo>
                  <a:pt x="89026" y="0"/>
                </a:lnTo>
              </a:path>
            </a:pathLst>
          </a:custGeom>
          <a:ln w="3175">
            <a:solidFill>
              <a:srgbClr val="3164FF"/>
            </a:solidFill>
          </a:ln>
        </p:spPr>
        <p:txBody>
          <a:bodyPr wrap="square" lIns="0" tIns="0" rIns="0" bIns="0" rtlCol="0"/>
          <a:lstStyle/>
          <a:p>
            <a:endParaRPr>
              <a:solidFill>
                <a:prstClr val="black"/>
              </a:solidFill>
            </a:endParaRPr>
          </a:p>
        </p:txBody>
      </p:sp>
      <p:sp>
        <p:nvSpPr>
          <p:cNvPr id="138" name="object 138"/>
          <p:cNvSpPr/>
          <p:nvPr/>
        </p:nvSpPr>
        <p:spPr>
          <a:xfrm>
            <a:off x="5330444" y="3155569"/>
            <a:ext cx="121920" cy="0"/>
          </a:xfrm>
          <a:custGeom>
            <a:avLst/>
            <a:gdLst/>
            <a:ahLst/>
            <a:cxnLst/>
            <a:rect l="l" t="t" r="r" b="b"/>
            <a:pathLst>
              <a:path w="121920">
                <a:moveTo>
                  <a:pt x="0" y="0"/>
                </a:moveTo>
                <a:lnTo>
                  <a:pt x="121411" y="0"/>
                </a:lnTo>
              </a:path>
            </a:pathLst>
          </a:custGeom>
          <a:ln w="3175">
            <a:solidFill>
              <a:srgbClr val="3164FF"/>
            </a:solidFill>
          </a:ln>
        </p:spPr>
        <p:txBody>
          <a:bodyPr wrap="square" lIns="0" tIns="0" rIns="0" bIns="0" rtlCol="0"/>
          <a:lstStyle/>
          <a:p>
            <a:endParaRPr>
              <a:solidFill>
                <a:prstClr val="black"/>
              </a:solidFill>
            </a:endParaRPr>
          </a:p>
        </p:txBody>
      </p:sp>
      <p:sp>
        <p:nvSpPr>
          <p:cNvPr id="139" name="object 139"/>
          <p:cNvSpPr/>
          <p:nvPr/>
        </p:nvSpPr>
        <p:spPr>
          <a:xfrm>
            <a:off x="5298947" y="3161157"/>
            <a:ext cx="154305" cy="0"/>
          </a:xfrm>
          <a:custGeom>
            <a:avLst/>
            <a:gdLst/>
            <a:ahLst/>
            <a:cxnLst/>
            <a:rect l="l" t="t" r="r" b="b"/>
            <a:pathLst>
              <a:path w="154304">
                <a:moveTo>
                  <a:pt x="0" y="0"/>
                </a:moveTo>
                <a:lnTo>
                  <a:pt x="153797" y="0"/>
                </a:lnTo>
              </a:path>
            </a:pathLst>
          </a:custGeom>
          <a:ln w="3175">
            <a:solidFill>
              <a:srgbClr val="3164FF"/>
            </a:solidFill>
          </a:ln>
        </p:spPr>
        <p:txBody>
          <a:bodyPr wrap="square" lIns="0" tIns="0" rIns="0" bIns="0" rtlCol="0"/>
          <a:lstStyle/>
          <a:p>
            <a:endParaRPr>
              <a:solidFill>
                <a:prstClr val="black"/>
              </a:solidFill>
            </a:endParaRPr>
          </a:p>
        </p:txBody>
      </p:sp>
      <p:sp>
        <p:nvSpPr>
          <p:cNvPr id="140" name="object 140"/>
          <p:cNvSpPr/>
          <p:nvPr/>
        </p:nvSpPr>
        <p:spPr>
          <a:xfrm>
            <a:off x="5267452" y="3166617"/>
            <a:ext cx="186055" cy="0"/>
          </a:xfrm>
          <a:custGeom>
            <a:avLst/>
            <a:gdLst/>
            <a:ahLst/>
            <a:cxnLst/>
            <a:rect l="l" t="t" r="r" b="b"/>
            <a:pathLst>
              <a:path w="186054">
                <a:moveTo>
                  <a:pt x="0" y="0"/>
                </a:moveTo>
                <a:lnTo>
                  <a:pt x="186055" y="0"/>
                </a:lnTo>
              </a:path>
            </a:pathLst>
          </a:custGeom>
          <a:ln w="3175">
            <a:solidFill>
              <a:srgbClr val="3164FF"/>
            </a:solidFill>
          </a:ln>
        </p:spPr>
        <p:txBody>
          <a:bodyPr wrap="square" lIns="0" tIns="0" rIns="0" bIns="0" rtlCol="0"/>
          <a:lstStyle/>
          <a:p>
            <a:endParaRPr>
              <a:solidFill>
                <a:prstClr val="black"/>
              </a:solidFill>
            </a:endParaRPr>
          </a:p>
        </p:txBody>
      </p:sp>
      <p:sp>
        <p:nvSpPr>
          <p:cNvPr id="141" name="object 141"/>
          <p:cNvSpPr/>
          <p:nvPr/>
        </p:nvSpPr>
        <p:spPr>
          <a:xfrm>
            <a:off x="5243957" y="3170301"/>
            <a:ext cx="215265" cy="31750"/>
          </a:xfrm>
          <a:custGeom>
            <a:avLst/>
            <a:gdLst/>
            <a:ahLst/>
            <a:cxnLst/>
            <a:rect l="l" t="t" r="r" b="b"/>
            <a:pathLst>
              <a:path w="215264" h="31750">
                <a:moveTo>
                  <a:pt x="0" y="31494"/>
                </a:moveTo>
                <a:lnTo>
                  <a:pt x="214883" y="31494"/>
                </a:lnTo>
                <a:lnTo>
                  <a:pt x="21488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42" name="object 142"/>
          <p:cNvSpPr/>
          <p:nvPr/>
        </p:nvSpPr>
        <p:spPr>
          <a:xfrm>
            <a:off x="5249036" y="3203448"/>
            <a:ext cx="215265" cy="31750"/>
          </a:xfrm>
          <a:custGeom>
            <a:avLst/>
            <a:gdLst/>
            <a:ahLst/>
            <a:cxnLst/>
            <a:rect l="l" t="t" r="r" b="b"/>
            <a:pathLst>
              <a:path w="215264" h="31750">
                <a:moveTo>
                  <a:pt x="0" y="31621"/>
                </a:moveTo>
                <a:lnTo>
                  <a:pt x="215137" y="31621"/>
                </a:lnTo>
                <a:lnTo>
                  <a:pt x="21513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43" name="object 143"/>
          <p:cNvSpPr/>
          <p:nvPr/>
        </p:nvSpPr>
        <p:spPr>
          <a:xfrm>
            <a:off x="5254116" y="3236595"/>
            <a:ext cx="215265" cy="31750"/>
          </a:xfrm>
          <a:custGeom>
            <a:avLst/>
            <a:gdLst/>
            <a:ahLst/>
            <a:cxnLst/>
            <a:rect l="l" t="t" r="r" b="b"/>
            <a:pathLst>
              <a:path w="215264" h="31750">
                <a:moveTo>
                  <a:pt x="0" y="31621"/>
                </a:moveTo>
                <a:lnTo>
                  <a:pt x="215265" y="31621"/>
                </a:lnTo>
                <a:lnTo>
                  <a:pt x="215265"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44" name="object 144"/>
          <p:cNvSpPr/>
          <p:nvPr/>
        </p:nvSpPr>
        <p:spPr>
          <a:xfrm>
            <a:off x="5259196" y="3269869"/>
            <a:ext cx="215900" cy="31750"/>
          </a:xfrm>
          <a:custGeom>
            <a:avLst/>
            <a:gdLst/>
            <a:ahLst/>
            <a:cxnLst/>
            <a:rect l="l" t="t" r="r" b="b"/>
            <a:pathLst>
              <a:path w="215900" h="31750">
                <a:moveTo>
                  <a:pt x="0" y="31494"/>
                </a:moveTo>
                <a:lnTo>
                  <a:pt x="215518" y="31494"/>
                </a:lnTo>
                <a:lnTo>
                  <a:pt x="215518"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45" name="object 145"/>
          <p:cNvSpPr/>
          <p:nvPr/>
        </p:nvSpPr>
        <p:spPr>
          <a:xfrm>
            <a:off x="5274436" y="3371341"/>
            <a:ext cx="130175" cy="0"/>
          </a:xfrm>
          <a:custGeom>
            <a:avLst/>
            <a:gdLst/>
            <a:ahLst/>
            <a:cxnLst/>
            <a:rect l="l" t="t" r="r" b="b"/>
            <a:pathLst>
              <a:path w="130175">
                <a:moveTo>
                  <a:pt x="0" y="0"/>
                </a:moveTo>
                <a:lnTo>
                  <a:pt x="130048" y="0"/>
                </a:lnTo>
              </a:path>
            </a:pathLst>
          </a:custGeom>
          <a:ln w="3175">
            <a:solidFill>
              <a:srgbClr val="3164FF"/>
            </a:solidFill>
          </a:ln>
        </p:spPr>
        <p:txBody>
          <a:bodyPr wrap="square" lIns="0" tIns="0" rIns="0" bIns="0" rtlCol="0"/>
          <a:lstStyle/>
          <a:p>
            <a:endParaRPr>
              <a:solidFill>
                <a:prstClr val="black"/>
              </a:solidFill>
            </a:endParaRPr>
          </a:p>
        </p:txBody>
      </p:sp>
      <p:sp>
        <p:nvSpPr>
          <p:cNvPr id="146" name="object 146"/>
          <p:cNvSpPr/>
          <p:nvPr/>
        </p:nvSpPr>
        <p:spPr>
          <a:xfrm>
            <a:off x="5275198" y="3376929"/>
            <a:ext cx="97790" cy="0"/>
          </a:xfrm>
          <a:custGeom>
            <a:avLst/>
            <a:gdLst/>
            <a:ahLst/>
            <a:cxnLst/>
            <a:rect l="l" t="t" r="r" b="b"/>
            <a:pathLst>
              <a:path w="97789">
                <a:moveTo>
                  <a:pt x="0" y="0"/>
                </a:moveTo>
                <a:lnTo>
                  <a:pt x="97662" y="0"/>
                </a:lnTo>
              </a:path>
            </a:pathLst>
          </a:custGeom>
          <a:ln w="3175">
            <a:solidFill>
              <a:srgbClr val="3164FF"/>
            </a:solidFill>
          </a:ln>
        </p:spPr>
        <p:txBody>
          <a:bodyPr wrap="square" lIns="0" tIns="0" rIns="0" bIns="0" rtlCol="0"/>
          <a:lstStyle/>
          <a:p>
            <a:endParaRPr>
              <a:solidFill>
                <a:prstClr val="black"/>
              </a:solidFill>
            </a:endParaRPr>
          </a:p>
        </p:txBody>
      </p:sp>
      <p:sp>
        <p:nvSpPr>
          <p:cNvPr id="147" name="object 147"/>
          <p:cNvSpPr/>
          <p:nvPr/>
        </p:nvSpPr>
        <p:spPr>
          <a:xfrm>
            <a:off x="5276088" y="3382390"/>
            <a:ext cx="65405" cy="0"/>
          </a:xfrm>
          <a:custGeom>
            <a:avLst/>
            <a:gdLst/>
            <a:ahLst/>
            <a:cxnLst/>
            <a:rect l="l" t="t" r="r" b="b"/>
            <a:pathLst>
              <a:path w="65404">
                <a:moveTo>
                  <a:pt x="0" y="0"/>
                </a:moveTo>
                <a:lnTo>
                  <a:pt x="65024" y="0"/>
                </a:lnTo>
              </a:path>
            </a:pathLst>
          </a:custGeom>
          <a:ln w="3175">
            <a:solidFill>
              <a:srgbClr val="3164FF"/>
            </a:solidFill>
          </a:ln>
        </p:spPr>
        <p:txBody>
          <a:bodyPr wrap="square" lIns="0" tIns="0" rIns="0" bIns="0" rtlCol="0"/>
          <a:lstStyle/>
          <a:p>
            <a:endParaRPr>
              <a:solidFill>
                <a:prstClr val="black"/>
              </a:solidFill>
            </a:endParaRPr>
          </a:p>
        </p:txBody>
      </p:sp>
      <p:sp>
        <p:nvSpPr>
          <p:cNvPr id="148" name="object 148"/>
          <p:cNvSpPr/>
          <p:nvPr/>
        </p:nvSpPr>
        <p:spPr>
          <a:xfrm>
            <a:off x="5276977" y="3387978"/>
            <a:ext cx="33020" cy="0"/>
          </a:xfrm>
          <a:custGeom>
            <a:avLst/>
            <a:gdLst/>
            <a:ahLst/>
            <a:cxnLst/>
            <a:rect l="l" t="t" r="r" b="b"/>
            <a:pathLst>
              <a:path w="33020">
                <a:moveTo>
                  <a:pt x="0" y="0"/>
                </a:moveTo>
                <a:lnTo>
                  <a:pt x="32512" y="0"/>
                </a:lnTo>
              </a:path>
            </a:pathLst>
          </a:custGeom>
          <a:ln w="3175">
            <a:solidFill>
              <a:srgbClr val="3164FF"/>
            </a:solidFill>
          </a:ln>
        </p:spPr>
        <p:txBody>
          <a:bodyPr wrap="square" lIns="0" tIns="0" rIns="0" bIns="0" rtlCol="0"/>
          <a:lstStyle/>
          <a:p>
            <a:endParaRPr>
              <a:solidFill>
                <a:prstClr val="black"/>
              </a:solidFill>
            </a:endParaRPr>
          </a:p>
        </p:txBody>
      </p:sp>
      <p:sp>
        <p:nvSpPr>
          <p:cNvPr id="149" name="object 149"/>
          <p:cNvSpPr/>
          <p:nvPr/>
        </p:nvSpPr>
        <p:spPr>
          <a:xfrm>
            <a:off x="5311140" y="2641092"/>
            <a:ext cx="24765" cy="0"/>
          </a:xfrm>
          <a:custGeom>
            <a:avLst/>
            <a:gdLst/>
            <a:ahLst/>
            <a:cxnLst/>
            <a:rect l="l" t="t" r="r" b="b"/>
            <a:pathLst>
              <a:path w="24764">
                <a:moveTo>
                  <a:pt x="0" y="0"/>
                </a:moveTo>
                <a:lnTo>
                  <a:pt x="24637" y="0"/>
                </a:lnTo>
              </a:path>
            </a:pathLst>
          </a:custGeom>
          <a:ln w="3175">
            <a:solidFill>
              <a:srgbClr val="3164FF"/>
            </a:solidFill>
          </a:ln>
        </p:spPr>
        <p:txBody>
          <a:bodyPr wrap="square" lIns="0" tIns="0" rIns="0" bIns="0" rtlCol="0"/>
          <a:lstStyle/>
          <a:p>
            <a:endParaRPr>
              <a:solidFill>
                <a:prstClr val="black"/>
              </a:solidFill>
            </a:endParaRPr>
          </a:p>
        </p:txBody>
      </p:sp>
      <p:sp>
        <p:nvSpPr>
          <p:cNvPr id="150" name="object 150"/>
          <p:cNvSpPr/>
          <p:nvPr/>
        </p:nvSpPr>
        <p:spPr>
          <a:xfrm>
            <a:off x="5279263" y="2646552"/>
            <a:ext cx="57785" cy="0"/>
          </a:xfrm>
          <a:custGeom>
            <a:avLst/>
            <a:gdLst/>
            <a:ahLst/>
            <a:cxnLst/>
            <a:rect l="l" t="t" r="r" b="b"/>
            <a:pathLst>
              <a:path w="57785">
                <a:moveTo>
                  <a:pt x="0" y="0"/>
                </a:moveTo>
                <a:lnTo>
                  <a:pt x="57403" y="0"/>
                </a:lnTo>
              </a:path>
            </a:pathLst>
          </a:custGeom>
          <a:ln w="3175">
            <a:solidFill>
              <a:srgbClr val="3164FF"/>
            </a:solidFill>
          </a:ln>
        </p:spPr>
        <p:txBody>
          <a:bodyPr wrap="square" lIns="0" tIns="0" rIns="0" bIns="0" rtlCol="0"/>
          <a:lstStyle/>
          <a:p>
            <a:endParaRPr>
              <a:solidFill>
                <a:prstClr val="black"/>
              </a:solidFill>
            </a:endParaRPr>
          </a:p>
        </p:txBody>
      </p:sp>
      <p:sp>
        <p:nvSpPr>
          <p:cNvPr id="151" name="object 151"/>
          <p:cNvSpPr/>
          <p:nvPr/>
        </p:nvSpPr>
        <p:spPr>
          <a:xfrm>
            <a:off x="5247385" y="2652141"/>
            <a:ext cx="90170" cy="0"/>
          </a:xfrm>
          <a:custGeom>
            <a:avLst/>
            <a:gdLst/>
            <a:ahLst/>
            <a:cxnLst/>
            <a:rect l="l" t="t" r="r" b="b"/>
            <a:pathLst>
              <a:path w="90170">
                <a:moveTo>
                  <a:pt x="0" y="0"/>
                </a:moveTo>
                <a:lnTo>
                  <a:pt x="90169" y="0"/>
                </a:lnTo>
              </a:path>
            </a:pathLst>
          </a:custGeom>
          <a:ln w="3175">
            <a:solidFill>
              <a:srgbClr val="3164FF"/>
            </a:solidFill>
          </a:ln>
        </p:spPr>
        <p:txBody>
          <a:bodyPr wrap="square" lIns="0" tIns="0" rIns="0" bIns="0" rtlCol="0"/>
          <a:lstStyle/>
          <a:p>
            <a:endParaRPr>
              <a:solidFill>
                <a:prstClr val="black"/>
              </a:solidFill>
            </a:endParaRPr>
          </a:p>
        </p:txBody>
      </p:sp>
      <p:sp>
        <p:nvSpPr>
          <p:cNvPr id="152" name="object 152"/>
          <p:cNvSpPr/>
          <p:nvPr/>
        </p:nvSpPr>
        <p:spPr>
          <a:xfrm>
            <a:off x="5215382" y="2657729"/>
            <a:ext cx="123189" cy="0"/>
          </a:xfrm>
          <a:custGeom>
            <a:avLst/>
            <a:gdLst/>
            <a:ahLst/>
            <a:cxnLst/>
            <a:rect l="l" t="t" r="r" b="b"/>
            <a:pathLst>
              <a:path w="123189">
                <a:moveTo>
                  <a:pt x="0" y="0"/>
                </a:moveTo>
                <a:lnTo>
                  <a:pt x="122935" y="0"/>
                </a:lnTo>
              </a:path>
            </a:pathLst>
          </a:custGeom>
          <a:ln w="3175">
            <a:solidFill>
              <a:srgbClr val="3164FF"/>
            </a:solidFill>
          </a:ln>
        </p:spPr>
        <p:txBody>
          <a:bodyPr wrap="square" lIns="0" tIns="0" rIns="0" bIns="0" rtlCol="0"/>
          <a:lstStyle/>
          <a:p>
            <a:endParaRPr>
              <a:solidFill>
                <a:prstClr val="black"/>
              </a:solidFill>
            </a:endParaRPr>
          </a:p>
        </p:txBody>
      </p:sp>
      <p:sp>
        <p:nvSpPr>
          <p:cNvPr id="153" name="object 153"/>
          <p:cNvSpPr/>
          <p:nvPr/>
        </p:nvSpPr>
        <p:spPr>
          <a:xfrm>
            <a:off x="5183504" y="2663189"/>
            <a:ext cx="156210" cy="0"/>
          </a:xfrm>
          <a:custGeom>
            <a:avLst/>
            <a:gdLst/>
            <a:ahLst/>
            <a:cxnLst/>
            <a:rect l="l" t="t" r="r" b="b"/>
            <a:pathLst>
              <a:path w="156210">
                <a:moveTo>
                  <a:pt x="0" y="0"/>
                </a:moveTo>
                <a:lnTo>
                  <a:pt x="155702" y="0"/>
                </a:lnTo>
              </a:path>
            </a:pathLst>
          </a:custGeom>
          <a:ln w="3175">
            <a:solidFill>
              <a:srgbClr val="3164FF"/>
            </a:solidFill>
          </a:ln>
        </p:spPr>
        <p:txBody>
          <a:bodyPr wrap="square" lIns="0" tIns="0" rIns="0" bIns="0" rtlCol="0"/>
          <a:lstStyle/>
          <a:p>
            <a:endParaRPr>
              <a:solidFill>
                <a:prstClr val="black"/>
              </a:solidFill>
            </a:endParaRPr>
          </a:p>
        </p:txBody>
      </p:sp>
      <p:sp>
        <p:nvSpPr>
          <p:cNvPr id="154" name="object 154"/>
          <p:cNvSpPr/>
          <p:nvPr/>
        </p:nvSpPr>
        <p:spPr>
          <a:xfrm>
            <a:off x="5151501" y="2668777"/>
            <a:ext cx="188595" cy="0"/>
          </a:xfrm>
          <a:custGeom>
            <a:avLst/>
            <a:gdLst/>
            <a:ahLst/>
            <a:cxnLst/>
            <a:rect l="l" t="t" r="r" b="b"/>
            <a:pathLst>
              <a:path w="188595">
                <a:moveTo>
                  <a:pt x="0" y="0"/>
                </a:moveTo>
                <a:lnTo>
                  <a:pt x="188595" y="0"/>
                </a:lnTo>
              </a:path>
            </a:pathLst>
          </a:custGeom>
          <a:ln w="3175">
            <a:solidFill>
              <a:srgbClr val="3164FF"/>
            </a:solidFill>
          </a:ln>
        </p:spPr>
        <p:txBody>
          <a:bodyPr wrap="square" lIns="0" tIns="0" rIns="0" bIns="0" rtlCol="0"/>
          <a:lstStyle/>
          <a:p>
            <a:endParaRPr>
              <a:solidFill>
                <a:prstClr val="black"/>
              </a:solidFill>
            </a:endParaRPr>
          </a:p>
        </p:txBody>
      </p:sp>
      <p:sp>
        <p:nvSpPr>
          <p:cNvPr id="155" name="object 155"/>
          <p:cNvSpPr/>
          <p:nvPr/>
        </p:nvSpPr>
        <p:spPr>
          <a:xfrm>
            <a:off x="5119623" y="2674239"/>
            <a:ext cx="221615" cy="0"/>
          </a:xfrm>
          <a:custGeom>
            <a:avLst/>
            <a:gdLst/>
            <a:ahLst/>
            <a:cxnLst/>
            <a:rect l="l" t="t" r="r" b="b"/>
            <a:pathLst>
              <a:path w="221614">
                <a:moveTo>
                  <a:pt x="0" y="0"/>
                </a:moveTo>
                <a:lnTo>
                  <a:pt x="221361" y="0"/>
                </a:lnTo>
              </a:path>
            </a:pathLst>
          </a:custGeom>
          <a:ln w="3175">
            <a:solidFill>
              <a:srgbClr val="3164FF"/>
            </a:solidFill>
          </a:ln>
        </p:spPr>
        <p:txBody>
          <a:bodyPr wrap="square" lIns="0" tIns="0" rIns="0" bIns="0" rtlCol="0"/>
          <a:lstStyle/>
          <a:p>
            <a:endParaRPr>
              <a:solidFill>
                <a:prstClr val="black"/>
              </a:solidFill>
            </a:endParaRPr>
          </a:p>
        </p:txBody>
      </p:sp>
      <p:sp>
        <p:nvSpPr>
          <p:cNvPr id="156" name="object 156"/>
          <p:cNvSpPr/>
          <p:nvPr/>
        </p:nvSpPr>
        <p:spPr>
          <a:xfrm>
            <a:off x="5087746" y="2679826"/>
            <a:ext cx="254635" cy="0"/>
          </a:xfrm>
          <a:custGeom>
            <a:avLst/>
            <a:gdLst/>
            <a:ahLst/>
            <a:cxnLst/>
            <a:rect l="l" t="t" r="r" b="b"/>
            <a:pathLst>
              <a:path w="254635">
                <a:moveTo>
                  <a:pt x="0" y="0"/>
                </a:moveTo>
                <a:lnTo>
                  <a:pt x="254126" y="0"/>
                </a:lnTo>
              </a:path>
            </a:pathLst>
          </a:custGeom>
          <a:ln w="3175">
            <a:solidFill>
              <a:srgbClr val="3164FF"/>
            </a:solidFill>
          </a:ln>
        </p:spPr>
        <p:txBody>
          <a:bodyPr wrap="square" lIns="0" tIns="0" rIns="0" bIns="0" rtlCol="0"/>
          <a:lstStyle/>
          <a:p>
            <a:endParaRPr>
              <a:solidFill>
                <a:prstClr val="black"/>
              </a:solidFill>
            </a:endParaRPr>
          </a:p>
        </p:txBody>
      </p:sp>
      <p:sp>
        <p:nvSpPr>
          <p:cNvPr id="157" name="object 157"/>
          <p:cNvSpPr/>
          <p:nvPr/>
        </p:nvSpPr>
        <p:spPr>
          <a:xfrm>
            <a:off x="5055742" y="2685288"/>
            <a:ext cx="287020" cy="0"/>
          </a:xfrm>
          <a:custGeom>
            <a:avLst/>
            <a:gdLst/>
            <a:ahLst/>
            <a:cxnLst/>
            <a:rect l="l" t="t" r="r" b="b"/>
            <a:pathLst>
              <a:path w="287020">
                <a:moveTo>
                  <a:pt x="0" y="0"/>
                </a:moveTo>
                <a:lnTo>
                  <a:pt x="286893" y="0"/>
                </a:lnTo>
              </a:path>
            </a:pathLst>
          </a:custGeom>
          <a:ln w="3175">
            <a:solidFill>
              <a:srgbClr val="3164FF"/>
            </a:solidFill>
          </a:ln>
        </p:spPr>
        <p:txBody>
          <a:bodyPr wrap="square" lIns="0" tIns="0" rIns="0" bIns="0" rtlCol="0"/>
          <a:lstStyle/>
          <a:p>
            <a:endParaRPr>
              <a:solidFill>
                <a:prstClr val="black"/>
              </a:solidFill>
            </a:endParaRPr>
          </a:p>
        </p:txBody>
      </p:sp>
      <p:sp>
        <p:nvSpPr>
          <p:cNvPr id="158" name="object 158"/>
          <p:cNvSpPr/>
          <p:nvPr/>
        </p:nvSpPr>
        <p:spPr>
          <a:xfrm>
            <a:off x="5023865" y="2690876"/>
            <a:ext cx="320040" cy="0"/>
          </a:xfrm>
          <a:custGeom>
            <a:avLst/>
            <a:gdLst/>
            <a:ahLst/>
            <a:cxnLst/>
            <a:rect l="l" t="t" r="r" b="b"/>
            <a:pathLst>
              <a:path w="320039">
                <a:moveTo>
                  <a:pt x="0" y="0"/>
                </a:moveTo>
                <a:lnTo>
                  <a:pt x="319659" y="0"/>
                </a:lnTo>
              </a:path>
            </a:pathLst>
          </a:custGeom>
          <a:ln w="3175">
            <a:solidFill>
              <a:srgbClr val="3164FF"/>
            </a:solidFill>
          </a:ln>
        </p:spPr>
        <p:txBody>
          <a:bodyPr wrap="square" lIns="0" tIns="0" rIns="0" bIns="0" rtlCol="0"/>
          <a:lstStyle/>
          <a:p>
            <a:endParaRPr>
              <a:solidFill>
                <a:prstClr val="black"/>
              </a:solidFill>
            </a:endParaRPr>
          </a:p>
        </p:txBody>
      </p:sp>
      <p:sp>
        <p:nvSpPr>
          <p:cNvPr id="159" name="object 159"/>
          <p:cNvSpPr/>
          <p:nvPr/>
        </p:nvSpPr>
        <p:spPr>
          <a:xfrm>
            <a:off x="4991861" y="2696464"/>
            <a:ext cx="353060" cy="0"/>
          </a:xfrm>
          <a:custGeom>
            <a:avLst/>
            <a:gdLst/>
            <a:ahLst/>
            <a:cxnLst/>
            <a:rect l="l" t="t" r="r" b="b"/>
            <a:pathLst>
              <a:path w="353060">
                <a:moveTo>
                  <a:pt x="0" y="0"/>
                </a:moveTo>
                <a:lnTo>
                  <a:pt x="352551" y="0"/>
                </a:lnTo>
              </a:path>
            </a:pathLst>
          </a:custGeom>
          <a:ln w="3175">
            <a:solidFill>
              <a:srgbClr val="3164FF"/>
            </a:solidFill>
          </a:ln>
        </p:spPr>
        <p:txBody>
          <a:bodyPr wrap="square" lIns="0" tIns="0" rIns="0" bIns="0" rtlCol="0"/>
          <a:lstStyle/>
          <a:p>
            <a:endParaRPr>
              <a:solidFill>
                <a:prstClr val="black"/>
              </a:solidFill>
            </a:endParaRPr>
          </a:p>
        </p:txBody>
      </p:sp>
      <p:sp>
        <p:nvSpPr>
          <p:cNvPr id="160" name="object 160"/>
          <p:cNvSpPr/>
          <p:nvPr/>
        </p:nvSpPr>
        <p:spPr>
          <a:xfrm>
            <a:off x="4959984" y="2701925"/>
            <a:ext cx="385445" cy="0"/>
          </a:xfrm>
          <a:custGeom>
            <a:avLst/>
            <a:gdLst/>
            <a:ahLst/>
            <a:cxnLst/>
            <a:rect l="l" t="t" r="r" b="b"/>
            <a:pathLst>
              <a:path w="385445">
                <a:moveTo>
                  <a:pt x="0" y="0"/>
                </a:moveTo>
                <a:lnTo>
                  <a:pt x="385317" y="0"/>
                </a:lnTo>
              </a:path>
            </a:pathLst>
          </a:custGeom>
          <a:ln w="3175">
            <a:solidFill>
              <a:srgbClr val="3164FF"/>
            </a:solidFill>
          </a:ln>
        </p:spPr>
        <p:txBody>
          <a:bodyPr wrap="square" lIns="0" tIns="0" rIns="0" bIns="0" rtlCol="0"/>
          <a:lstStyle/>
          <a:p>
            <a:endParaRPr>
              <a:solidFill>
                <a:prstClr val="black"/>
              </a:solidFill>
            </a:endParaRPr>
          </a:p>
        </p:txBody>
      </p:sp>
      <p:sp>
        <p:nvSpPr>
          <p:cNvPr id="161" name="object 161"/>
          <p:cNvSpPr/>
          <p:nvPr/>
        </p:nvSpPr>
        <p:spPr>
          <a:xfrm>
            <a:off x="4927980" y="2707513"/>
            <a:ext cx="418465" cy="0"/>
          </a:xfrm>
          <a:custGeom>
            <a:avLst/>
            <a:gdLst/>
            <a:ahLst/>
            <a:cxnLst/>
            <a:rect l="l" t="t" r="r" b="b"/>
            <a:pathLst>
              <a:path w="418464">
                <a:moveTo>
                  <a:pt x="0" y="0"/>
                </a:moveTo>
                <a:lnTo>
                  <a:pt x="418211" y="0"/>
                </a:lnTo>
              </a:path>
            </a:pathLst>
          </a:custGeom>
          <a:ln w="3175">
            <a:solidFill>
              <a:srgbClr val="3164FF"/>
            </a:solidFill>
          </a:ln>
        </p:spPr>
        <p:txBody>
          <a:bodyPr wrap="square" lIns="0" tIns="0" rIns="0" bIns="0" rtlCol="0"/>
          <a:lstStyle/>
          <a:p>
            <a:endParaRPr>
              <a:solidFill>
                <a:prstClr val="black"/>
              </a:solidFill>
            </a:endParaRPr>
          </a:p>
        </p:txBody>
      </p:sp>
      <p:sp>
        <p:nvSpPr>
          <p:cNvPr id="162" name="object 162"/>
          <p:cNvSpPr/>
          <p:nvPr/>
        </p:nvSpPr>
        <p:spPr>
          <a:xfrm>
            <a:off x="4896103" y="2712973"/>
            <a:ext cx="450850" cy="0"/>
          </a:xfrm>
          <a:custGeom>
            <a:avLst/>
            <a:gdLst/>
            <a:ahLst/>
            <a:cxnLst/>
            <a:rect l="l" t="t" r="r" b="b"/>
            <a:pathLst>
              <a:path w="450850">
                <a:moveTo>
                  <a:pt x="0" y="0"/>
                </a:moveTo>
                <a:lnTo>
                  <a:pt x="450850" y="0"/>
                </a:lnTo>
              </a:path>
            </a:pathLst>
          </a:custGeom>
          <a:ln w="3175">
            <a:solidFill>
              <a:srgbClr val="3164FF"/>
            </a:solidFill>
          </a:ln>
        </p:spPr>
        <p:txBody>
          <a:bodyPr wrap="square" lIns="0" tIns="0" rIns="0" bIns="0" rtlCol="0"/>
          <a:lstStyle/>
          <a:p>
            <a:endParaRPr>
              <a:solidFill>
                <a:prstClr val="black"/>
              </a:solidFill>
            </a:endParaRPr>
          </a:p>
        </p:txBody>
      </p:sp>
      <p:sp>
        <p:nvSpPr>
          <p:cNvPr id="163" name="object 163"/>
          <p:cNvSpPr/>
          <p:nvPr/>
        </p:nvSpPr>
        <p:spPr>
          <a:xfrm>
            <a:off x="4888610" y="2716530"/>
            <a:ext cx="463550" cy="31750"/>
          </a:xfrm>
          <a:custGeom>
            <a:avLst/>
            <a:gdLst/>
            <a:ahLst/>
            <a:cxnLst/>
            <a:rect l="l" t="t" r="r" b="b"/>
            <a:pathLst>
              <a:path w="463550" h="31750">
                <a:moveTo>
                  <a:pt x="0" y="31621"/>
                </a:moveTo>
                <a:lnTo>
                  <a:pt x="463550" y="31621"/>
                </a:lnTo>
                <a:lnTo>
                  <a:pt x="46355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64" name="object 164"/>
          <p:cNvSpPr/>
          <p:nvPr/>
        </p:nvSpPr>
        <p:spPr>
          <a:xfrm>
            <a:off x="4893690" y="2749804"/>
            <a:ext cx="464184" cy="31750"/>
          </a:xfrm>
          <a:custGeom>
            <a:avLst/>
            <a:gdLst/>
            <a:ahLst/>
            <a:cxnLst/>
            <a:rect l="l" t="t" r="r" b="b"/>
            <a:pathLst>
              <a:path w="464185" h="31750">
                <a:moveTo>
                  <a:pt x="0" y="31494"/>
                </a:moveTo>
                <a:lnTo>
                  <a:pt x="463676" y="31494"/>
                </a:lnTo>
                <a:lnTo>
                  <a:pt x="463676"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65" name="object 165"/>
          <p:cNvSpPr/>
          <p:nvPr/>
        </p:nvSpPr>
        <p:spPr>
          <a:xfrm>
            <a:off x="4898897" y="2782951"/>
            <a:ext cx="464184" cy="31750"/>
          </a:xfrm>
          <a:custGeom>
            <a:avLst/>
            <a:gdLst/>
            <a:ahLst/>
            <a:cxnLst/>
            <a:rect l="l" t="t" r="r" b="b"/>
            <a:pathLst>
              <a:path w="464185" h="31750">
                <a:moveTo>
                  <a:pt x="0" y="31621"/>
                </a:moveTo>
                <a:lnTo>
                  <a:pt x="463676" y="31621"/>
                </a:lnTo>
                <a:lnTo>
                  <a:pt x="463676"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66" name="object 166"/>
          <p:cNvSpPr/>
          <p:nvPr/>
        </p:nvSpPr>
        <p:spPr>
          <a:xfrm>
            <a:off x="4904104" y="2816098"/>
            <a:ext cx="464184" cy="31750"/>
          </a:xfrm>
          <a:custGeom>
            <a:avLst/>
            <a:gdLst/>
            <a:ahLst/>
            <a:cxnLst/>
            <a:rect l="l" t="t" r="r" b="b"/>
            <a:pathLst>
              <a:path w="464185" h="31750">
                <a:moveTo>
                  <a:pt x="0" y="31621"/>
                </a:moveTo>
                <a:lnTo>
                  <a:pt x="463677" y="31621"/>
                </a:lnTo>
                <a:lnTo>
                  <a:pt x="46367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67" name="object 167"/>
          <p:cNvSpPr/>
          <p:nvPr/>
        </p:nvSpPr>
        <p:spPr>
          <a:xfrm>
            <a:off x="4909311" y="2849372"/>
            <a:ext cx="464184" cy="31750"/>
          </a:xfrm>
          <a:custGeom>
            <a:avLst/>
            <a:gdLst/>
            <a:ahLst/>
            <a:cxnLst/>
            <a:rect l="l" t="t" r="r" b="b"/>
            <a:pathLst>
              <a:path w="464185" h="31750">
                <a:moveTo>
                  <a:pt x="0" y="31621"/>
                </a:moveTo>
                <a:lnTo>
                  <a:pt x="463676" y="31621"/>
                </a:lnTo>
                <a:lnTo>
                  <a:pt x="463676"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68" name="object 168"/>
          <p:cNvSpPr/>
          <p:nvPr/>
        </p:nvSpPr>
        <p:spPr>
          <a:xfrm>
            <a:off x="4914519" y="2882519"/>
            <a:ext cx="461009" cy="15240"/>
          </a:xfrm>
          <a:custGeom>
            <a:avLst/>
            <a:gdLst/>
            <a:ahLst/>
            <a:cxnLst/>
            <a:rect l="l" t="t" r="r" b="b"/>
            <a:pathLst>
              <a:path w="461010" h="15239">
                <a:moveTo>
                  <a:pt x="0" y="14984"/>
                </a:moveTo>
                <a:lnTo>
                  <a:pt x="461009" y="14984"/>
                </a:lnTo>
                <a:lnTo>
                  <a:pt x="461009" y="0"/>
                </a:lnTo>
                <a:lnTo>
                  <a:pt x="0" y="0"/>
                </a:lnTo>
                <a:lnTo>
                  <a:pt x="0" y="14984"/>
                </a:lnTo>
                <a:close/>
              </a:path>
            </a:pathLst>
          </a:custGeom>
          <a:solidFill>
            <a:srgbClr val="3164FF"/>
          </a:solidFill>
        </p:spPr>
        <p:txBody>
          <a:bodyPr wrap="square" lIns="0" tIns="0" rIns="0" bIns="0" rtlCol="0"/>
          <a:lstStyle/>
          <a:p>
            <a:endParaRPr>
              <a:solidFill>
                <a:prstClr val="black"/>
              </a:solidFill>
            </a:endParaRPr>
          </a:p>
        </p:txBody>
      </p:sp>
      <p:sp>
        <p:nvSpPr>
          <p:cNvPr id="169" name="object 169"/>
          <p:cNvSpPr/>
          <p:nvPr/>
        </p:nvSpPr>
        <p:spPr>
          <a:xfrm>
            <a:off x="4917059" y="2901060"/>
            <a:ext cx="459740" cy="0"/>
          </a:xfrm>
          <a:custGeom>
            <a:avLst/>
            <a:gdLst/>
            <a:ahLst/>
            <a:cxnLst/>
            <a:rect l="l" t="t" r="r" b="b"/>
            <a:pathLst>
              <a:path w="459739">
                <a:moveTo>
                  <a:pt x="0" y="0"/>
                </a:moveTo>
                <a:lnTo>
                  <a:pt x="459358" y="0"/>
                </a:lnTo>
              </a:path>
            </a:pathLst>
          </a:custGeom>
          <a:ln w="3175">
            <a:solidFill>
              <a:srgbClr val="3164FF"/>
            </a:solidFill>
          </a:ln>
        </p:spPr>
        <p:txBody>
          <a:bodyPr wrap="square" lIns="0" tIns="0" rIns="0" bIns="0" rtlCol="0"/>
          <a:lstStyle/>
          <a:p>
            <a:endParaRPr>
              <a:solidFill>
                <a:prstClr val="black"/>
              </a:solidFill>
            </a:endParaRPr>
          </a:p>
        </p:txBody>
      </p:sp>
      <p:sp>
        <p:nvSpPr>
          <p:cNvPr id="170" name="object 170"/>
          <p:cNvSpPr/>
          <p:nvPr/>
        </p:nvSpPr>
        <p:spPr>
          <a:xfrm>
            <a:off x="4917947" y="2906648"/>
            <a:ext cx="450850" cy="0"/>
          </a:xfrm>
          <a:custGeom>
            <a:avLst/>
            <a:gdLst/>
            <a:ahLst/>
            <a:cxnLst/>
            <a:rect l="l" t="t" r="r" b="b"/>
            <a:pathLst>
              <a:path w="450850">
                <a:moveTo>
                  <a:pt x="0" y="0"/>
                </a:moveTo>
                <a:lnTo>
                  <a:pt x="450850" y="0"/>
                </a:lnTo>
              </a:path>
            </a:pathLst>
          </a:custGeom>
          <a:ln w="3175">
            <a:solidFill>
              <a:srgbClr val="3164FF"/>
            </a:solidFill>
          </a:ln>
        </p:spPr>
        <p:txBody>
          <a:bodyPr wrap="square" lIns="0" tIns="0" rIns="0" bIns="0" rtlCol="0"/>
          <a:lstStyle/>
          <a:p>
            <a:endParaRPr>
              <a:solidFill>
                <a:prstClr val="black"/>
              </a:solidFill>
            </a:endParaRPr>
          </a:p>
        </p:txBody>
      </p:sp>
      <p:sp>
        <p:nvSpPr>
          <p:cNvPr id="171" name="object 171"/>
          <p:cNvSpPr/>
          <p:nvPr/>
        </p:nvSpPr>
        <p:spPr>
          <a:xfrm>
            <a:off x="4918836" y="2912110"/>
            <a:ext cx="418465" cy="0"/>
          </a:xfrm>
          <a:custGeom>
            <a:avLst/>
            <a:gdLst/>
            <a:ahLst/>
            <a:cxnLst/>
            <a:rect l="l" t="t" r="r" b="b"/>
            <a:pathLst>
              <a:path w="418464">
                <a:moveTo>
                  <a:pt x="0" y="0"/>
                </a:moveTo>
                <a:lnTo>
                  <a:pt x="418084" y="0"/>
                </a:lnTo>
              </a:path>
            </a:pathLst>
          </a:custGeom>
          <a:ln w="3175">
            <a:solidFill>
              <a:srgbClr val="3164FF"/>
            </a:solidFill>
          </a:ln>
        </p:spPr>
        <p:txBody>
          <a:bodyPr wrap="square" lIns="0" tIns="0" rIns="0" bIns="0" rtlCol="0"/>
          <a:lstStyle/>
          <a:p>
            <a:endParaRPr>
              <a:solidFill>
                <a:prstClr val="black"/>
              </a:solidFill>
            </a:endParaRPr>
          </a:p>
        </p:txBody>
      </p:sp>
      <p:sp>
        <p:nvSpPr>
          <p:cNvPr id="172" name="object 172"/>
          <p:cNvSpPr/>
          <p:nvPr/>
        </p:nvSpPr>
        <p:spPr>
          <a:xfrm>
            <a:off x="4919726" y="2917698"/>
            <a:ext cx="385445" cy="0"/>
          </a:xfrm>
          <a:custGeom>
            <a:avLst/>
            <a:gdLst/>
            <a:ahLst/>
            <a:cxnLst/>
            <a:rect l="l" t="t" r="r" b="b"/>
            <a:pathLst>
              <a:path w="385445">
                <a:moveTo>
                  <a:pt x="0" y="0"/>
                </a:moveTo>
                <a:lnTo>
                  <a:pt x="385318" y="0"/>
                </a:lnTo>
              </a:path>
            </a:pathLst>
          </a:custGeom>
          <a:ln w="3175">
            <a:solidFill>
              <a:srgbClr val="3164FF"/>
            </a:solidFill>
          </a:ln>
        </p:spPr>
        <p:txBody>
          <a:bodyPr wrap="square" lIns="0" tIns="0" rIns="0" bIns="0" rtlCol="0"/>
          <a:lstStyle/>
          <a:p>
            <a:endParaRPr>
              <a:solidFill>
                <a:prstClr val="black"/>
              </a:solidFill>
            </a:endParaRPr>
          </a:p>
        </p:txBody>
      </p:sp>
      <p:sp>
        <p:nvSpPr>
          <p:cNvPr id="173" name="object 173"/>
          <p:cNvSpPr/>
          <p:nvPr/>
        </p:nvSpPr>
        <p:spPr>
          <a:xfrm>
            <a:off x="4920488" y="2923285"/>
            <a:ext cx="353060" cy="0"/>
          </a:xfrm>
          <a:custGeom>
            <a:avLst/>
            <a:gdLst/>
            <a:ahLst/>
            <a:cxnLst/>
            <a:rect l="l" t="t" r="r" b="b"/>
            <a:pathLst>
              <a:path w="353060">
                <a:moveTo>
                  <a:pt x="0" y="0"/>
                </a:moveTo>
                <a:lnTo>
                  <a:pt x="352551" y="0"/>
                </a:lnTo>
              </a:path>
            </a:pathLst>
          </a:custGeom>
          <a:ln w="3175">
            <a:solidFill>
              <a:srgbClr val="3164FF"/>
            </a:solidFill>
          </a:ln>
        </p:spPr>
        <p:txBody>
          <a:bodyPr wrap="square" lIns="0" tIns="0" rIns="0" bIns="0" rtlCol="0"/>
          <a:lstStyle/>
          <a:p>
            <a:endParaRPr>
              <a:solidFill>
                <a:prstClr val="black"/>
              </a:solidFill>
            </a:endParaRPr>
          </a:p>
        </p:txBody>
      </p:sp>
      <p:sp>
        <p:nvSpPr>
          <p:cNvPr id="174" name="object 174"/>
          <p:cNvSpPr/>
          <p:nvPr/>
        </p:nvSpPr>
        <p:spPr>
          <a:xfrm>
            <a:off x="4921377" y="2928747"/>
            <a:ext cx="320040" cy="0"/>
          </a:xfrm>
          <a:custGeom>
            <a:avLst/>
            <a:gdLst/>
            <a:ahLst/>
            <a:cxnLst/>
            <a:rect l="l" t="t" r="r" b="b"/>
            <a:pathLst>
              <a:path w="320039">
                <a:moveTo>
                  <a:pt x="0" y="0"/>
                </a:moveTo>
                <a:lnTo>
                  <a:pt x="319786" y="0"/>
                </a:lnTo>
              </a:path>
            </a:pathLst>
          </a:custGeom>
          <a:ln w="3175">
            <a:solidFill>
              <a:srgbClr val="3164FF"/>
            </a:solidFill>
          </a:ln>
        </p:spPr>
        <p:txBody>
          <a:bodyPr wrap="square" lIns="0" tIns="0" rIns="0" bIns="0" rtlCol="0"/>
          <a:lstStyle/>
          <a:p>
            <a:endParaRPr>
              <a:solidFill>
                <a:prstClr val="black"/>
              </a:solidFill>
            </a:endParaRPr>
          </a:p>
        </p:txBody>
      </p:sp>
      <p:sp>
        <p:nvSpPr>
          <p:cNvPr id="175" name="object 175"/>
          <p:cNvSpPr/>
          <p:nvPr/>
        </p:nvSpPr>
        <p:spPr>
          <a:xfrm>
            <a:off x="4922265" y="2934335"/>
            <a:ext cx="287020" cy="0"/>
          </a:xfrm>
          <a:custGeom>
            <a:avLst/>
            <a:gdLst/>
            <a:ahLst/>
            <a:cxnLst/>
            <a:rect l="l" t="t" r="r" b="b"/>
            <a:pathLst>
              <a:path w="287020">
                <a:moveTo>
                  <a:pt x="0" y="0"/>
                </a:moveTo>
                <a:lnTo>
                  <a:pt x="286893" y="0"/>
                </a:lnTo>
              </a:path>
            </a:pathLst>
          </a:custGeom>
          <a:ln w="3175">
            <a:solidFill>
              <a:srgbClr val="3164FF"/>
            </a:solidFill>
          </a:ln>
        </p:spPr>
        <p:txBody>
          <a:bodyPr wrap="square" lIns="0" tIns="0" rIns="0" bIns="0" rtlCol="0"/>
          <a:lstStyle/>
          <a:p>
            <a:endParaRPr>
              <a:solidFill>
                <a:prstClr val="black"/>
              </a:solidFill>
            </a:endParaRPr>
          </a:p>
        </p:txBody>
      </p:sp>
      <p:sp>
        <p:nvSpPr>
          <p:cNvPr id="176" name="object 176"/>
          <p:cNvSpPr/>
          <p:nvPr/>
        </p:nvSpPr>
        <p:spPr>
          <a:xfrm>
            <a:off x="4923154" y="2939795"/>
            <a:ext cx="254635" cy="0"/>
          </a:xfrm>
          <a:custGeom>
            <a:avLst/>
            <a:gdLst/>
            <a:ahLst/>
            <a:cxnLst/>
            <a:rect l="l" t="t" r="r" b="b"/>
            <a:pathLst>
              <a:path w="254635">
                <a:moveTo>
                  <a:pt x="0" y="0"/>
                </a:moveTo>
                <a:lnTo>
                  <a:pt x="254127" y="0"/>
                </a:lnTo>
              </a:path>
            </a:pathLst>
          </a:custGeom>
          <a:ln w="3175">
            <a:solidFill>
              <a:srgbClr val="3164FF"/>
            </a:solidFill>
          </a:ln>
        </p:spPr>
        <p:txBody>
          <a:bodyPr wrap="square" lIns="0" tIns="0" rIns="0" bIns="0" rtlCol="0"/>
          <a:lstStyle/>
          <a:p>
            <a:endParaRPr>
              <a:solidFill>
                <a:prstClr val="black"/>
              </a:solidFill>
            </a:endParaRPr>
          </a:p>
        </p:txBody>
      </p:sp>
      <p:sp>
        <p:nvSpPr>
          <p:cNvPr id="177" name="object 177"/>
          <p:cNvSpPr/>
          <p:nvPr/>
        </p:nvSpPr>
        <p:spPr>
          <a:xfrm>
            <a:off x="4924044" y="2945383"/>
            <a:ext cx="221615" cy="0"/>
          </a:xfrm>
          <a:custGeom>
            <a:avLst/>
            <a:gdLst/>
            <a:ahLst/>
            <a:cxnLst/>
            <a:rect l="l" t="t" r="r" b="b"/>
            <a:pathLst>
              <a:path w="221614">
                <a:moveTo>
                  <a:pt x="0" y="0"/>
                </a:moveTo>
                <a:lnTo>
                  <a:pt x="221360" y="0"/>
                </a:lnTo>
              </a:path>
            </a:pathLst>
          </a:custGeom>
          <a:ln w="3175">
            <a:solidFill>
              <a:srgbClr val="3164FF"/>
            </a:solidFill>
          </a:ln>
        </p:spPr>
        <p:txBody>
          <a:bodyPr wrap="square" lIns="0" tIns="0" rIns="0" bIns="0" rtlCol="0"/>
          <a:lstStyle/>
          <a:p>
            <a:endParaRPr>
              <a:solidFill>
                <a:prstClr val="black"/>
              </a:solidFill>
            </a:endParaRPr>
          </a:p>
        </p:txBody>
      </p:sp>
      <p:sp>
        <p:nvSpPr>
          <p:cNvPr id="178" name="object 178"/>
          <p:cNvSpPr/>
          <p:nvPr/>
        </p:nvSpPr>
        <p:spPr>
          <a:xfrm>
            <a:off x="4924805" y="2950845"/>
            <a:ext cx="188595" cy="0"/>
          </a:xfrm>
          <a:custGeom>
            <a:avLst/>
            <a:gdLst/>
            <a:ahLst/>
            <a:cxnLst/>
            <a:rect l="l" t="t" r="r" b="b"/>
            <a:pathLst>
              <a:path w="188595">
                <a:moveTo>
                  <a:pt x="0" y="0"/>
                </a:moveTo>
                <a:lnTo>
                  <a:pt x="188595" y="0"/>
                </a:lnTo>
              </a:path>
            </a:pathLst>
          </a:custGeom>
          <a:ln w="3175">
            <a:solidFill>
              <a:srgbClr val="3164FF"/>
            </a:solidFill>
          </a:ln>
        </p:spPr>
        <p:txBody>
          <a:bodyPr wrap="square" lIns="0" tIns="0" rIns="0" bIns="0" rtlCol="0"/>
          <a:lstStyle/>
          <a:p>
            <a:endParaRPr>
              <a:solidFill>
                <a:prstClr val="black"/>
              </a:solidFill>
            </a:endParaRPr>
          </a:p>
        </p:txBody>
      </p:sp>
      <p:sp>
        <p:nvSpPr>
          <p:cNvPr id="179" name="object 179"/>
          <p:cNvSpPr/>
          <p:nvPr/>
        </p:nvSpPr>
        <p:spPr>
          <a:xfrm>
            <a:off x="4925695" y="2956432"/>
            <a:ext cx="156210" cy="0"/>
          </a:xfrm>
          <a:custGeom>
            <a:avLst/>
            <a:gdLst/>
            <a:ahLst/>
            <a:cxnLst/>
            <a:rect l="l" t="t" r="r" b="b"/>
            <a:pathLst>
              <a:path w="156210">
                <a:moveTo>
                  <a:pt x="0" y="0"/>
                </a:moveTo>
                <a:lnTo>
                  <a:pt x="155828" y="0"/>
                </a:lnTo>
              </a:path>
            </a:pathLst>
          </a:custGeom>
          <a:ln w="3175">
            <a:solidFill>
              <a:srgbClr val="3164FF"/>
            </a:solidFill>
          </a:ln>
        </p:spPr>
        <p:txBody>
          <a:bodyPr wrap="square" lIns="0" tIns="0" rIns="0" bIns="0" rtlCol="0"/>
          <a:lstStyle/>
          <a:p>
            <a:endParaRPr>
              <a:solidFill>
                <a:prstClr val="black"/>
              </a:solidFill>
            </a:endParaRPr>
          </a:p>
        </p:txBody>
      </p:sp>
      <p:sp>
        <p:nvSpPr>
          <p:cNvPr id="180" name="object 180"/>
          <p:cNvSpPr/>
          <p:nvPr/>
        </p:nvSpPr>
        <p:spPr>
          <a:xfrm>
            <a:off x="4926584" y="2962020"/>
            <a:ext cx="123189" cy="0"/>
          </a:xfrm>
          <a:custGeom>
            <a:avLst/>
            <a:gdLst/>
            <a:ahLst/>
            <a:cxnLst/>
            <a:rect l="l" t="t" r="r" b="b"/>
            <a:pathLst>
              <a:path w="123189">
                <a:moveTo>
                  <a:pt x="0" y="0"/>
                </a:moveTo>
                <a:lnTo>
                  <a:pt x="122936" y="0"/>
                </a:lnTo>
              </a:path>
            </a:pathLst>
          </a:custGeom>
          <a:ln w="3175">
            <a:solidFill>
              <a:srgbClr val="3164FF"/>
            </a:solidFill>
          </a:ln>
        </p:spPr>
        <p:txBody>
          <a:bodyPr wrap="square" lIns="0" tIns="0" rIns="0" bIns="0" rtlCol="0"/>
          <a:lstStyle/>
          <a:p>
            <a:endParaRPr>
              <a:solidFill>
                <a:prstClr val="black"/>
              </a:solidFill>
            </a:endParaRPr>
          </a:p>
        </p:txBody>
      </p:sp>
      <p:sp>
        <p:nvSpPr>
          <p:cNvPr id="181" name="object 181"/>
          <p:cNvSpPr/>
          <p:nvPr/>
        </p:nvSpPr>
        <p:spPr>
          <a:xfrm>
            <a:off x="4927472" y="2967482"/>
            <a:ext cx="90170" cy="0"/>
          </a:xfrm>
          <a:custGeom>
            <a:avLst/>
            <a:gdLst/>
            <a:ahLst/>
            <a:cxnLst/>
            <a:rect l="l" t="t" r="r" b="b"/>
            <a:pathLst>
              <a:path w="90170">
                <a:moveTo>
                  <a:pt x="0" y="0"/>
                </a:moveTo>
                <a:lnTo>
                  <a:pt x="90169" y="0"/>
                </a:lnTo>
              </a:path>
            </a:pathLst>
          </a:custGeom>
          <a:ln w="3175">
            <a:solidFill>
              <a:srgbClr val="3164FF"/>
            </a:solidFill>
          </a:ln>
        </p:spPr>
        <p:txBody>
          <a:bodyPr wrap="square" lIns="0" tIns="0" rIns="0" bIns="0" rtlCol="0"/>
          <a:lstStyle/>
          <a:p>
            <a:endParaRPr>
              <a:solidFill>
                <a:prstClr val="black"/>
              </a:solidFill>
            </a:endParaRPr>
          </a:p>
        </p:txBody>
      </p:sp>
      <p:sp>
        <p:nvSpPr>
          <p:cNvPr id="182" name="object 182"/>
          <p:cNvSpPr/>
          <p:nvPr/>
        </p:nvSpPr>
        <p:spPr>
          <a:xfrm>
            <a:off x="4928361" y="2973070"/>
            <a:ext cx="57785" cy="0"/>
          </a:xfrm>
          <a:custGeom>
            <a:avLst/>
            <a:gdLst/>
            <a:ahLst/>
            <a:cxnLst/>
            <a:rect l="l" t="t" r="r" b="b"/>
            <a:pathLst>
              <a:path w="57785">
                <a:moveTo>
                  <a:pt x="0" y="0"/>
                </a:moveTo>
                <a:lnTo>
                  <a:pt x="57403" y="0"/>
                </a:lnTo>
              </a:path>
            </a:pathLst>
          </a:custGeom>
          <a:ln w="3175">
            <a:solidFill>
              <a:srgbClr val="3164FF"/>
            </a:solidFill>
          </a:ln>
        </p:spPr>
        <p:txBody>
          <a:bodyPr wrap="square" lIns="0" tIns="0" rIns="0" bIns="0" rtlCol="0"/>
          <a:lstStyle/>
          <a:p>
            <a:endParaRPr>
              <a:solidFill>
                <a:prstClr val="black"/>
              </a:solidFill>
            </a:endParaRPr>
          </a:p>
        </p:txBody>
      </p:sp>
      <p:sp>
        <p:nvSpPr>
          <p:cNvPr id="183" name="object 183"/>
          <p:cNvSpPr/>
          <p:nvPr/>
        </p:nvSpPr>
        <p:spPr>
          <a:xfrm>
            <a:off x="4929251" y="2978530"/>
            <a:ext cx="24765" cy="0"/>
          </a:xfrm>
          <a:custGeom>
            <a:avLst/>
            <a:gdLst/>
            <a:ahLst/>
            <a:cxnLst/>
            <a:rect l="l" t="t" r="r" b="b"/>
            <a:pathLst>
              <a:path w="24764">
                <a:moveTo>
                  <a:pt x="0" y="0"/>
                </a:moveTo>
                <a:lnTo>
                  <a:pt x="24511" y="0"/>
                </a:lnTo>
              </a:path>
            </a:pathLst>
          </a:custGeom>
          <a:ln w="3175">
            <a:solidFill>
              <a:srgbClr val="3164FF"/>
            </a:solidFill>
          </a:ln>
        </p:spPr>
        <p:txBody>
          <a:bodyPr wrap="square" lIns="0" tIns="0" rIns="0" bIns="0" rtlCol="0"/>
          <a:lstStyle/>
          <a:p>
            <a:endParaRPr>
              <a:solidFill>
                <a:prstClr val="black"/>
              </a:solidFill>
            </a:endParaRPr>
          </a:p>
        </p:txBody>
      </p:sp>
      <p:sp>
        <p:nvSpPr>
          <p:cNvPr id="184" name="object 184"/>
          <p:cNvSpPr txBox="1"/>
          <p:nvPr/>
        </p:nvSpPr>
        <p:spPr>
          <a:xfrm>
            <a:off x="683564" y="717816"/>
            <a:ext cx="7955280" cy="169277"/>
          </a:xfrm>
          <a:prstGeom prst="rect">
            <a:avLst/>
          </a:prstGeom>
          <a:solidFill>
            <a:srgbClr val="0D4A85"/>
          </a:solidFill>
        </p:spPr>
        <p:txBody>
          <a:bodyPr vert="horz" wrap="square" lIns="0" tIns="0" rIns="0" bIns="0" rtlCol="0">
            <a:spAutoFit/>
          </a:bodyPr>
          <a:lstStyle/>
          <a:p>
            <a:pPr marL="68580">
              <a:tabLst>
                <a:tab pos="1531620" algn="l"/>
              </a:tabLst>
            </a:pPr>
            <a:r>
              <a:rPr lang="en-US" sz="1100" b="1" spc="-20" dirty="0" smtClean="0">
                <a:solidFill>
                  <a:srgbClr val="FFFFFF"/>
                </a:solidFill>
                <a:latin typeface="Arial"/>
                <a:cs typeface="Arial"/>
              </a:rPr>
              <a:t>E</a:t>
            </a:r>
            <a:r>
              <a:rPr lang="en-US" sz="1100" b="1" spc="5" dirty="0" smtClean="0">
                <a:solidFill>
                  <a:srgbClr val="FFFFFF"/>
                </a:solidFill>
                <a:latin typeface="Arial"/>
                <a:cs typeface="Arial"/>
              </a:rPr>
              <a:t>M</a:t>
            </a:r>
            <a:r>
              <a:rPr lang="en-US" sz="1100" b="1" spc="-20" dirty="0" smtClean="0">
                <a:solidFill>
                  <a:srgbClr val="FFFFFF"/>
                </a:solidFill>
                <a:latin typeface="Arial"/>
                <a:cs typeface="Arial"/>
              </a:rPr>
              <a:t>ER</a:t>
            </a:r>
            <a:r>
              <a:rPr lang="en-US" sz="1100" b="1" spc="-10" dirty="0" smtClean="0">
                <a:solidFill>
                  <a:srgbClr val="FFFFFF"/>
                </a:solidFill>
                <a:latin typeface="Arial"/>
                <a:cs typeface="Arial"/>
              </a:rPr>
              <a:t>G</a:t>
            </a:r>
            <a:r>
              <a:rPr lang="en-US" sz="1100" b="1" spc="-20" dirty="0" smtClean="0">
                <a:solidFill>
                  <a:srgbClr val="FFFFFF"/>
                </a:solidFill>
                <a:latin typeface="Arial"/>
                <a:cs typeface="Arial"/>
              </a:rPr>
              <a:t>ENCIES</a:t>
            </a:r>
            <a:r>
              <a:rPr lang="en-US" sz="1100" b="1" dirty="0" smtClean="0">
                <a:solidFill>
                  <a:srgbClr val="FFFFFF"/>
                </a:solidFill>
                <a:latin typeface="Arial"/>
                <a:cs typeface="Arial"/>
              </a:rPr>
              <a:t>	</a:t>
            </a:r>
            <a:r>
              <a:rPr lang="en-US" sz="1100" b="1" spc="-10" dirty="0" smtClean="0">
                <a:solidFill>
                  <a:srgbClr val="FFFFFF"/>
                </a:solidFill>
                <a:latin typeface="Arial"/>
                <a:cs typeface="Arial"/>
              </a:rPr>
              <a:t>Emergency management</a:t>
            </a:r>
            <a:r>
              <a:rPr lang="en-US" sz="1100" b="1" dirty="0">
                <a:solidFill>
                  <a:srgbClr val="FFFFFF"/>
                </a:solidFill>
                <a:latin typeface="Arial"/>
                <a:cs typeface="Arial"/>
              </a:rPr>
              <a:t> </a:t>
            </a:r>
            <a:r>
              <a:rPr lang="en-US" sz="1100" b="1" dirty="0" smtClean="0">
                <a:solidFill>
                  <a:srgbClr val="FFFFFF"/>
                </a:solidFill>
                <a:latin typeface="Arial"/>
                <a:cs typeface="Arial"/>
              </a:rPr>
              <a:t>– What to do in case of emergency</a:t>
            </a:r>
            <a:endParaRPr lang="en-US" sz="1100" dirty="0" smtClean="0">
              <a:solidFill>
                <a:prstClr val="black"/>
              </a:solidFill>
              <a:latin typeface="Arial"/>
              <a:cs typeface="Arial"/>
            </a:endParaRPr>
          </a:p>
        </p:txBody>
      </p:sp>
      <p:sp>
        <p:nvSpPr>
          <p:cNvPr id="185" name="object 185"/>
          <p:cNvSpPr txBox="1"/>
          <p:nvPr/>
        </p:nvSpPr>
        <p:spPr>
          <a:xfrm>
            <a:off x="679384" y="1295400"/>
            <a:ext cx="7612380" cy="659219"/>
          </a:xfrm>
          <a:prstGeom prst="rect">
            <a:avLst/>
          </a:prstGeom>
        </p:spPr>
        <p:txBody>
          <a:bodyPr vert="horz" wrap="square" lIns="0" tIns="0" rIns="0" bIns="0" rtlCol="0">
            <a:spAutoFit/>
          </a:bodyPr>
          <a:lstStyle/>
          <a:p>
            <a:pPr marL="13970" marR="5080" indent="-1905">
              <a:lnSpc>
                <a:spcPct val="119100"/>
              </a:lnSpc>
            </a:pPr>
            <a:r>
              <a:rPr lang="en-US" sz="1200" spc="-10" dirty="0" smtClean="0">
                <a:solidFill>
                  <a:prstClr val="black"/>
                </a:solidFill>
                <a:cs typeface="Arial"/>
              </a:rPr>
              <a:t>Each building of Bocconi University has a meeting point, a secure outdoor area to gather at and report any problems occurring during evacuation.</a:t>
            </a:r>
          </a:p>
          <a:p>
            <a:pPr marL="13970" marR="5080" indent="-1905">
              <a:lnSpc>
                <a:spcPct val="119100"/>
              </a:lnSpc>
            </a:pPr>
            <a:r>
              <a:rPr lang="en-US" sz="1200" spc="-10" dirty="0" smtClean="0">
                <a:solidFill>
                  <a:prstClr val="black"/>
                </a:solidFill>
                <a:cs typeface="Arial"/>
              </a:rPr>
              <a:t>In the following pages the meeting points for all University buildings are specified </a:t>
            </a:r>
            <a:r>
              <a:rPr sz="1200" dirty="0" smtClean="0">
                <a:solidFill>
                  <a:prstClr val="black"/>
                </a:solidFill>
                <a:cs typeface="Arial"/>
              </a:rPr>
              <a:t>.</a:t>
            </a:r>
            <a:endParaRPr sz="1200" dirty="0">
              <a:solidFill>
                <a:prstClr val="black"/>
              </a:solidFill>
              <a:cs typeface="Arial"/>
            </a:endParaRPr>
          </a:p>
        </p:txBody>
      </p:sp>
      <p:sp>
        <p:nvSpPr>
          <p:cNvPr id="186" name="object 186"/>
          <p:cNvSpPr/>
          <p:nvPr/>
        </p:nvSpPr>
        <p:spPr>
          <a:xfrm>
            <a:off x="717524" y="4170108"/>
            <a:ext cx="1755394" cy="1863089"/>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87" name="object 187"/>
          <p:cNvSpPr/>
          <p:nvPr/>
        </p:nvSpPr>
        <p:spPr>
          <a:xfrm>
            <a:off x="1644523" y="4837429"/>
            <a:ext cx="90170" cy="0"/>
          </a:xfrm>
          <a:custGeom>
            <a:avLst/>
            <a:gdLst/>
            <a:ahLst/>
            <a:cxnLst/>
            <a:rect l="l" t="t" r="r" b="b"/>
            <a:pathLst>
              <a:path w="90169">
                <a:moveTo>
                  <a:pt x="0" y="0"/>
                </a:moveTo>
                <a:lnTo>
                  <a:pt x="89915" y="0"/>
                </a:lnTo>
              </a:path>
            </a:pathLst>
          </a:custGeom>
          <a:ln w="3175">
            <a:solidFill>
              <a:srgbClr val="3164FF"/>
            </a:solidFill>
          </a:ln>
        </p:spPr>
        <p:txBody>
          <a:bodyPr wrap="square" lIns="0" tIns="0" rIns="0" bIns="0" rtlCol="0"/>
          <a:lstStyle/>
          <a:p>
            <a:endParaRPr>
              <a:solidFill>
                <a:prstClr val="black"/>
              </a:solidFill>
            </a:endParaRPr>
          </a:p>
        </p:txBody>
      </p:sp>
      <p:sp>
        <p:nvSpPr>
          <p:cNvPr id="188" name="object 188"/>
          <p:cNvSpPr/>
          <p:nvPr/>
        </p:nvSpPr>
        <p:spPr>
          <a:xfrm>
            <a:off x="1618488" y="4843017"/>
            <a:ext cx="141605" cy="0"/>
          </a:xfrm>
          <a:custGeom>
            <a:avLst/>
            <a:gdLst/>
            <a:ahLst/>
            <a:cxnLst/>
            <a:rect l="l" t="t" r="r" b="b"/>
            <a:pathLst>
              <a:path w="141605">
                <a:moveTo>
                  <a:pt x="0" y="0"/>
                </a:moveTo>
                <a:lnTo>
                  <a:pt x="141605" y="0"/>
                </a:lnTo>
              </a:path>
            </a:pathLst>
          </a:custGeom>
          <a:ln w="3175">
            <a:solidFill>
              <a:srgbClr val="3164FF"/>
            </a:solidFill>
          </a:ln>
        </p:spPr>
        <p:txBody>
          <a:bodyPr wrap="square" lIns="0" tIns="0" rIns="0" bIns="0" rtlCol="0"/>
          <a:lstStyle/>
          <a:p>
            <a:endParaRPr>
              <a:solidFill>
                <a:prstClr val="black"/>
              </a:solidFill>
            </a:endParaRPr>
          </a:p>
        </p:txBody>
      </p:sp>
      <p:sp>
        <p:nvSpPr>
          <p:cNvPr id="189" name="object 189"/>
          <p:cNvSpPr/>
          <p:nvPr/>
        </p:nvSpPr>
        <p:spPr>
          <a:xfrm>
            <a:off x="1600200" y="4848605"/>
            <a:ext cx="177800" cy="0"/>
          </a:xfrm>
          <a:custGeom>
            <a:avLst/>
            <a:gdLst/>
            <a:ahLst/>
            <a:cxnLst/>
            <a:rect l="l" t="t" r="r" b="b"/>
            <a:pathLst>
              <a:path w="177800">
                <a:moveTo>
                  <a:pt x="0" y="0"/>
                </a:moveTo>
                <a:lnTo>
                  <a:pt x="177673" y="0"/>
                </a:lnTo>
              </a:path>
            </a:pathLst>
          </a:custGeom>
          <a:ln w="3175">
            <a:solidFill>
              <a:srgbClr val="3164FF"/>
            </a:solidFill>
          </a:ln>
        </p:spPr>
        <p:txBody>
          <a:bodyPr wrap="square" lIns="0" tIns="0" rIns="0" bIns="0" rtlCol="0"/>
          <a:lstStyle/>
          <a:p>
            <a:endParaRPr>
              <a:solidFill>
                <a:prstClr val="black"/>
              </a:solidFill>
            </a:endParaRPr>
          </a:p>
        </p:txBody>
      </p:sp>
      <p:sp>
        <p:nvSpPr>
          <p:cNvPr id="190" name="object 190"/>
          <p:cNvSpPr/>
          <p:nvPr/>
        </p:nvSpPr>
        <p:spPr>
          <a:xfrm>
            <a:off x="1584705" y="4854066"/>
            <a:ext cx="208279" cy="0"/>
          </a:xfrm>
          <a:custGeom>
            <a:avLst/>
            <a:gdLst/>
            <a:ahLst/>
            <a:cxnLst/>
            <a:rect l="l" t="t" r="r" b="b"/>
            <a:pathLst>
              <a:path w="208280">
                <a:moveTo>
                  <a:pt x="0" y="0"/>
                </a:moveTo>
                <a:lnTo>
                  <a:pt x="207771" y="0"/>
                </a:lnTo>
              </a:path>
            </a:pathLst>
          </a:custGeom>
          <a:ln w="3175">
            <a:solidFill>
              <a:srgbClr val="3164FF"/>
            </a:solidFill>
          </a:ln>
        </p:spPr>
        <p:txBody>
          <a:bodyPr wrap="square" lIns="0" tIns="0" rIns="0" bIns="0" rtlCol="0"/>
          <a:lstStyle/>
          <a:p>
            <a:endParaRPr>
              <a:solidFill>
                <a:prstClr val="black"/>
              </a:solidFill>
            </a:endParaRPr>
          </a:p>
        </p:txBody>
      </p:sp>
      <p:sp>
        <p:nvSpPr>
          <p:cNvPr id="191" name="object 191"/>
          <p:cNvSpPr/>
          <p:nvPr/>
        </p:nvSpPr>
        <p:spPr>
          <a:xfrm>
            <a:off x="1572386" y="4859654"/>
            <a:ext cx="233679" cy="0"/>
          </a:xfrm>
          <a:custGeom>
            <a:avLst/>
            <a:gdLst/>
            <a:ahLst/>
            <a:cxnLst/>
            <a:rect l="l" t="t" r="r" b="b"/>
            <a:pathLst>
              <a:path w="233680">
                <a:moveTo>
                  <a:pt x="0" y="0"/>
                </a:moveTo>
                <a:lnTo>
                  <a:pt x="233425" y="0"/>
                </a:lnTo>
              </a:path>
            </a:pathLst>
          </a:custGeom>
          <a:ln w="3175">
            <a:solidFill>
              <a:srgbClr val="3164FF"/>
            </a:solidFill>
          </a:ln>
        </p:spPr>
        <p:txBody>
          <a:bodyPr wrap="square" lIns="0" tIns="0" rIns="0" bIns="0" rtlCol="0"/>
          <a:lstStyle/>
          <a:p>
            <a:endParaRPr>
              <a:solidFill>
                <a:prstClr val="black"/>
              </a:solidFill>
            </a:endParaRPr>
          </a:p>
        </p:txBody>
      </p:sp>
      <p:sp>
        <p:nvSpPr>
          <p:cNvPr id="192" name="object 192"/>
          <p:cNvSpPr/>
          <p:nvPr/>
        </p:nvSpPr>
        <p:spPr>
          <a:xfrm>
            <a:off x="1560575" y="4865115"/>
            <a:ext cx="255904" cy="0"/>
          </a:xfrm>
          <a:custGeom>
            <a:avLst/>
            <a:gdLst/>
            <a:ahLst/>
            <a:cxnLst/>
            <a:rect l="l" t="t" r="r" b="b"/>
            <a:pathLst>
              <a:path w="255905">
                <a:moveTo>
                  <a:pt x="0" y="0"/>
                </a:moveTo>
                <a:lnTo>
                  <a:pt x="255778" y="0"/>
                </a:lnTo>
              </a:path>
            </a:pathLst>
          </a:custGeom>
          <a:ln w="3175">
            <a:solidFill>
              <a:srgbClr val="3164FF"/>
            </a:solidFill>
          </a:ln>
        </p:spPr>
        <p:txBody>
          <a:bodyPr wrap="square" lIns="0" tIns="0" rIns="0" bIns="0" rtlCol="0"/>
          <a:lstStyle/>
          <a:p>
            <a:endParaRPr>
              <a:solidFill>
                <a:prstClr val="black"/>
              </a:solidFill>
            </a:endParaRPr>
          </a:p>
        </p:txBody>
      </p:sp>
      <p:sp>
        <p:nvSpPr>
          <p:cNvPr id="193" name="object 193"/>
          <p:cNvSpPr/>
          <p:nvPr/>
        </p:nvSpPr>
        <p:spPr>
          <a:xfrm>
            <a:off x="1550542" y="4870703"/>
            <a:ext cx="276860" cy="0"/>
          </a:xfrm>
          <a:custGeom>
            <a:avLst/>
            <a:gdLst/>
            <a:ahLst/>
            <a:cxnLst/>
            <a:rect l="l" t="t" r="r" b="b"/>
            <a:pathLst>
              <a:path w="276860">
                <a:moveTo>
                  <a:pt x="0" y="0"/>
                </a:moveTo>
                <a:lnTo>
                  <a:pt x="276351" y="0"/>
                </a:lnTo>
              </a:path>
            </a:pathLst>
          </a:custGeom>
          <a:ln w="3175">
            <a:solidFill>
              <a:srgbClr val="3164FF"/>
            </a:solidFill>
          </a:ln>
        </p:spPr>
        <p:txBody>
          <a:bodyPr wrap="square" lIns="0" tIns="0" rIns="0" bIns="0" rtlCol="0"/>
          <a:lstStyle/>
          <a:p>
            <a:endParaRPr>
              <a:solidFill>
                <a:prstClr val="black"/>
              </a:solidFill>
            </a:endParaRPr>
          </a:p>
        </p:txBody>
      </p:sp>
      <p:sp>
        <p:nvSpPr>
          <p:cNvPr id="194" name="object 194"/>
          <p:cNvSpPr/>
          <p:nvPr/>
        </p:nvSpPr>
        <p:spPr>
          <a:xfrm>
            <a:off x="1540636" y="4876165"/>
            <a:ext cx="295275" cy="0"/>
          </a:xfrm>
          <a:custGeom>
            <a:avLst/>
            <a:gdLst/>
            <a:ahLst/>
            <a:cxnLst/>
            <a:rect l="l" t="t" r="r" b="b"/>
            <a:pathLst>
              <a:path w="295275">
                <a:moveTo>
                  <a:pt x="0" y="0"/>
                </a:moveTo>
                <a:lnTo>
                  <a:pt x="295148" y="0"/>
                </a:lnTo>
              </a:path>
            </a:pathLst>
          </a:custGeom>
          <a:ln w="3175">
            <a:solidFill>
              <a:srgbClr val="3164FF"/>
            </a:solidFill>
          </a:ln>
        </p:spPr>
        <p:txBody>
          <a:bodyPr wrap="square" lIns="0" tIns="0" rIns="0" bIns="0" rtlCol="0"/>
          <a:lstStyle/>
          <a:p>
            <a:endParaRPr>
              <a:solidFill>
                <a:prstClr val="black"/>
              </a:solidFill>
            </a:endParaRPr>
          </a:p>
        </p:txBody>
      </p:sp>
      <p:sp>
        <p:nvSpPr>
          <p:cNvPr id="195" name="object 195"/>
          <p:cNvSpPr/>
          <p:nvPr/>
        </p:nvSpPr>
        <p:spPr>
          <a:xfrm>
            <a:off x="1532255" y="4881753"/>
            <a:ext cx="312420" cy="0"/>
          </a:xfrm>
          <a:custGeom>
            <a:avLst/>
            <a:gdLst/>
            <a:ahLst/>
            <a:cxnLst/>
            <a:rect l="l" t="t" r="r" b="b"/>
            <a:pathLst>
              <a:path w="312419">
                <a:moveTo>
                  <a:pt x="0" y="0"/>
                </a:moveTo>
                <a:lnTo>
                  <a:pt x="312038" y="0"/>
                </a:lnTo>
              </a:path>
            </a:pathLst>
          </a:custGeom>
          <a:ln w="3175">
            <a:solidFill>
              <a:srgbClr val="3164FF"/>
            </a:solidFill>
          </a:ln>
        </p:spPr>
        <p:txBody>
          <a:bodyPr wrap="square" lIns="0" tIns="0" rIns="0" bIns="0" rtlCol="0"/>
          <a:lstStyle/>
          <a:p>
            <a:endParaRPr>
              <a:solidFill>
                <a:prstClr val="black"/>
              </a:solidFill>
            </a:endParaRPr>
          </a:p>
        </p:txBody>
      </p:sp>
      <p:sp>
        <p:nvSpPr>
          <p:cNvPr id="196" name="object 196"/>
          <p:cNvSpPr/>
          <p:nvPr/>
        </p:nvSpPr>
        <p:spPr>
          <a:xfrm>
            <a:off x="1523872" y="4887214"/>
            <a:ext cx="328930" cy="0"/>
          </a:xfrm>
          <a:custGeom>
            <a:avLst/>
            <a:gdLst/>
            <a:ahLst/>
            <a:cxnLst/>
            <a:rect l="l" t="t" r="r" b="b"/>
            <a:pathLst>
              <a:path w="328930">
                <a:moveTo>
                  <a:pt x="0" y="0"/>
                </a:moveTo>
                <a:lnTo>
                  <a:pt x="328549" y="0"/>
                </a:lnTo>
              </a:path>
            </a:pathLst>
          </a:custGeom>
          <a:ln w="3175">
            <a:solidFill>
              <a:srgbClr val="3164FF"/>
            </a:solidFill>
          </a:ln>
        </p:spPr>
        <p:txBody>
          <a:bodyPr wrap="square" lIns="0" tIns="0" rIns="0" bIns="0" rtlCol="0"/>
          <a:lstStyle/>
          <a:p>
            <a:endParaRPr>
              <a:solidFill>
                <a:prstClr val="black"/>
              </a:solidFill>
            </a:endParaRPr>
          </a:p>
        </p:txBody>
      </p:sp>
      <p:sp>
        <p:nvSpPr>
          <p:cNvPr id="197" name="object 197"/>
          <p:cNvSpPr/>
          <p:nvPr/>
        </p:nvSpPr>
        <p:spPr>
          <a:xfrm>
            <a:off x="1516252" y="4892802"/>
            <a:ext cx="343535" cy="0"/>
          </a:xfrm>
          <a:custGeom>
            <a:avLst/>
            <a:gdLst/>
            <a:ahLst/>
            <a:cxnLst/>
            <a:rect l="l" t="t" r="r" b="b"/>
            <a:pathLst>
              <a:path w="343535">
                <a:moveTo>
                  <a:pt x="0" y="0"/>
                </a:moveTo>
                <a:lnTo>
                  <a:pt x="343280" y="0"/>
                </a:lnTo>
              </a:path>
            </a:pathLst>
          </a:custGeom>
          <a:ln w="3175">
            <a:solidFill>
              <a:srgbClr val="3164FF"/>
            </a:solidFill>
          </a:ln>
        </p:spPr>
        <p:txBody>
          <a:bodyPr wrap="square" lIns="0" tIns="0" rIns="0" bIns="0" rtlCol="0"/>
          <a:lstStyle/>
          <a:p>
            <a:endParaRPr>
              <a:solidFill>
                <a:prstClr val="black"/>
              </a:solidFill>
            </a:endParaRPr>
          </a:p>
        </p:txBody>
      </p:sp>
      <p:sp>
        <p:nvSpPr>
          <p:cNvPr id="198" name="object 198"/>
          <p:cNvSpPr/>
          <p:nvPr/>
        </p:nvSpPr>
        <p:spPr>
          <a:xfrm>
            <a:off x="1509141" y="4898390"/>
            <a:ext cx="357505" cy="0"/>
          </a:xfrm>
          <a:custGeom>
            <a:avLst/>
            <a:gdLst/>
            <a:ahLst/>
            <a:cxnLst/>
            <a:rect l="l" t="t" r="r" b="b"/>
            <a:pathLst>
              <a:path w="357505">
                <a:moveTo>
                  <a:pt x="0" y="0"/>
                </a:moveTo>
                <a:lnTo>
                  <a:pt x="357504" y="0"/>
                </a:lnTo>
              </a:path>
            </a:pathLst>
          </a:custGeom>
          <a:ln w="3175">
            <a:solidFill>
              <a:srgbClr val="3164FF"/>
            </a:solidFill>
          </a:ln>
        </p:spPr>
        <p:txBody>
          <a:bodyPr wrap="square" lIns="0" tIns="0" rIns="0" bIns="0" rtlCol="0"/>
          <a:lstStyle/>
          <a:p>
            <a:endParaRPr>
              <a:solidFill>
                <a:prstClr val="black"/>
              </a:solidFill>
            </a:endParaRPr>
          </a:p>
        </p:txBody>
      </p:sp>
      <p:sp>
        <p:nvSpPr>
          <p:cNvPr id="199" name="object 199"/>
          <p:cNvSpPr/>
          <p:nvPr/>
        </p:nvSpPr>
        <p:spPr>
          <a:xfrm>
            <a:off x="1502028" y="4903851"/>
            <a:ext cx="371475" cy="0"/>
          </a:xfrm>
          <a:custGeom>
            <a:avLst/>
            <a:gdLst/>
            <a:ahLst/>
            <a:cxnLst/>
            <a:rect l="l" t="t" r="r" b="b"/>
            <a:pathLst>
              <a:path w="371475">
                <a:moveTo>
                  <a:pt x="0" y="0"/>
                </a:moveTo>
                <a:lnTo>
                  <a:pt x="371094" y="0"/>
                </a:lnTo>
              </a:path>
            </a:pathLst>
          </a:custGeom>
          <a:ln w="3175">
            <a:solidFill>
              <a:srgbClr val="3164FF"/>
            </a:solidFill>
          </a:ln>
        </p:spPr>
        <p:txBody>
          <a:bodyPr wrap="square" lIns="0" tIns="0" rIns="0" bIns="0" rtlCol="0"/>
          <a:lstStyle/>
          <a:p>
            <a:endParaRPr>
              <a:solidFill>
                <a:prstClr val="black"/>
              </a:solidFill>
            </a:endParaRPr>
          </a:p>
        </p:txBody>
      </p:sp>
      <p:sp>
        <p:nvSpPr>
          <p:cNvPr id="200" name="object 200"/>
          <p:cNvSpPr/>
          <p:nvPr/>
        </p:nvSpPr>
        <p:spPr>
          <a:xfrm>
            <a:off x="1495805" y="4909439"/>
            <a:ext cx="383540" cy="0"/>
          </a:xfrm>
          <a:custGeom>
            <a:avLst/>
            <a:gdLst/>
            <a:ahLst/>
            <a:cxnLst/>
            <a:rect l="l" t="t" r="r" b="b"/>
            <a:pathLst>
              <a:path w="383539">
                <a:moveTo>
                  <a:pt x="0" y="0"/>
                </a:moveTo>
                <a:lnTo>
                  <a:pt x="383413" y="0"/>
                </a:lnTo>
              </a:path>
            </a:pathLst>
          </a:custGeom>
          <a:ln w="3175">
            <a:solidFill>
              <a:srgbClr val="3164FF"/>
            </a:solidFill>
          </a:ln>
        </p:spPr>
        <p:txBody>
          <a:bodyPr wrap="square" lIns="0" tIns="0" rIns="0" bIns="0" rtlCol="0"/>
          <a:lstStyle/>
          <a:p>
            <a:endParaRPr>
              <a:solidFill>
                <a:prstClr val="black"/>
              </a:solidFill>
            </a:endParaRPr>
          </a:p>
        </p:txBody>
      </p:sp>
      <p:sp>
        <p:nvSpPr>
          <p:cNvPr id="201" name="object 201"/>
          <p:cNvSpPr/>
          <p:nvPr/>
        </p:nvSpPr>
        <p:spPr>
          <a:xfrm>
            <a:off x="1489710" y="4914900"/>
            <a:ext cx="395605" cy="0"/>
          </a:xfrm>
          <a:custGeom>
            <a:avLst/>
            <a:gdLst/>
            <a:ahLst/>
            <a:cxnLst/>
            <a:rect l="l" t="t" r="r" b="b"/>
            <a:pathLst>
              <a:path w="395605">
                <a:moveTo>
                  <a:pt x="0" y="0"/>
                </a:moveTo>
                <a:lnTo>
                  <a:pt x="395478" y="0"/>
                </a:lnTo>
              </a:path>
            </a:pathLst>
          </a:custGeom>
          <a:ln w="3175">
            <a:solidFill>
              <a:srgbClr val="3164FF"/>
            </a:solidFill>
          </a:ln>
        </p:spPr>
        <p:txBody>
          <a:bodyPr wrap="square" lIns="0" tIns="0" rIns="0" bIns="0" rtlCol="0"/>
          <a:lstStyle/>
          <a:p>
            <a:endParaRPr>
              <a:solidFill>
                <a:prstClr val="black"/>
              </a:solidFill>
            </a:endParaRPr>
          </a:p>
        </p:txBody>
      </p:sp>
      <p:sp>
        <p:nvSpPr>
          <p:cNvPr id="202" name="object 202"/>
          <p:cNvSpPr/>
          <p:nvPr/>
        </p:nvSpPr>
        <p:spPr>
          <a:xfrm>
            <a:off x="1483613" y="4920488"/>
            <a:ext cx="407670" cy="0"/>
          </a:xfrm>
          <a:custGeom>
            <a:avLst/>
            <a:gdLst/>
            <a:ahLst/>
            <a:cxnLst/>
            <a:rect l="l" t="t" r="r" b="b"/>
            <a:pathLst>
              <a:path w="407669">
                <a:moveTo>
                  <a:pt x="0" y="0"/>
                </a:moveTo>
                <a:lnTo>
                  <a:pt x="407162" y="0"/>
                </a:lnTo>
              </a:path>
            </a:pathLst>
          </a:custGeom>
          <a:ln w="3175">
            <a:solidFill>
              <a:srgbClr val="3164FF"/>
            </a:solidFill>
          </a:ln>
        </p:spPr>
        <p:txBody>
          <a:bodyPr wrap="square" lIns="0" tIns="0" rIns="0" bIns="0" rtlCol="0"/>
          <a:lstStyle/>
          <a:p>
            <a:endParaRPr>
              <a:solidFill>
                <a:prstClr val="black"/>
              </a:solidFill>
            </a:endParaRPr>
          </a:p>
        </p:txBody>
      </p:sp>
      <p:sp>
        <p:nvSpPr>
          <p:cNvPr id="203" name="object 203"/>
          <p:cNvSpPr/>
          <p:nvPr/>
        </p:nvSpPr>
        <p:spPr>
          <a:xfrm>
            <a:off x="1478025" y="4925948"/>
            <a:ext cx="418465" cy="0"/>
          </a:xfrm>
          <a:custGeom>
            <a:avLst/>
            <a:gdLst/>
            <a:ahLst/>
            <a:cxnLst/>
            <a:rect l="l" t="t" r="r" b="b"/>
            <a:pathLst>
              <a:path w="418464">
                <a:moveTo>
                  <a:pt x="0" y="0"/>
                </a:moveTo>
                <a:lnTo>
                  <a:pt x="417956" y="0"/>
                </a:lnTo>
              </a:path>
            </a:pathLst>
          </a:custGeom>
          <a:ln w="3175">
            <a:solidFill>
              <a:srgbClr val="3164FF"/>
            </a:solidFill>
          </a:ln>
        </p:spPr>
        <p:txBody>
          <a:bodyPr wrap="square" lIns="0" tIns="0" rIns="0" bIns="0" rtlCol="0"/>
          <a:lstStyle/>
          <a:p>
            <a:endParaRPr>
              <a:solidFill>
                <a:prstClr val="black"/>
              </a:solidFill>
            </a:endParaRPr>
          </a:p>
        </p:txBody>
      </p:sp>
      <p:sp>
        <p:nvSpPr>
          <p:cNvPr id="204" name="object 204"/>
          <p:cNvSpPr/>
          <p:nvPr/>
        </p:nvSpPr>
        <p:spPr>
          <a:xfrm>
            <a:off x="1472819" y="4931536"/>
            <a:ext cx="428625" cy="0"/>
          </a:xfrm>
          <a:custGeom>
            <a:avLst/>
            <a:gdLst/>
            <a:ahLst/>
            <a:cxnLst/>
            <a:rect l="l" t="t" r="r" b="b"/>
            <a:pathLst>
              <a:path w="428625">
                <a:moveTo>
                  <a:pt x="0" y="0"/>
                </a:moveTo>
                <a:lnTo>
                  <a:pt x="428244" y="0"/>
                </a:lnTo>
              </a:path>
            </a:pathLst>
          </a:custGeom>
          <a:ln w="3175">
            <a:solidFill>
              <a:srgbClr val="3164FF"/>
            </a:solidFill>
          </a:ln>
        </p:spPr>
        <p:txBody>
          <a:bodyPr wrap="square" lIns="0" tIns="0" rIns="0" bIns="0" rtlCol="0"/>
          <a:lstStyle/>
          <a:p>
            <a:endParaRPr>
              <a:solidFill>
                <a:prstClr val="black"/>
              </a:solidFill>
            </a:endParaRPr>
          </a:p>
        </p:txBody>
      </p:sp>
      <p:sp>
        <p:nvSpPr>
          <p:cNvPr id="205" name="object 205"/>
          <p:cNvSpPr/>
          <p:nvPr/>
        </p:nvSpPr>
        <p:spPr>
          <a:xfrm>
            <a:off x="1467611" y="4937125"/>
            <a:ext cx="438784" cy="0"/>
          </a:xfrm>
          <a:custGeom>
            <a:avLst/>
            <a:gdLst/>
            <a:ahLst/>
            <a:cxnLst/>
            <a:rect l="l" t="t" r="r" b="b"/>
            <a:pathLst>
              <a:path w="438785">
                <a:moveTo>
                  <a:pt x="0" y="0"/>
                </a:moveTo>
                <a:lnTo>
                  <a:pt x="438531" y="0"/>
                </a:lnTo>
              </a:path>
            </a:pathLst>
          </a:custGeom>
          <a:ln w="3175">
            <a:solidFill>
              <a:srgbClr val="3164FF"/>
            </a:solidFill>
          </a:ln>
        </p:spPr>
        <p:txBody>
          <a:bodyPr wrap="square" lIns="0" tIns="0" rIns="0" bIns="0" rtlCol="0"/>
          <a:lstStyle/>
          <a:p>
            <a:endParaRPr>
              <a:solidFill>
                <a:prstClr val="black"/>
              </a:solidFill>
            </a:endParaRPr>
          </a:p>
        </p:txBody>
      </p:sp>
      <p:sp>
        <p:nvSpPr>
          <p:cNvPr id="206" name="object 206"/>
          <p:cNvSpPr/>
          <p:nvPr/>
        </p:nvSpPr>
        <p:spPr>
          <a:xfrm>
            <a:off x="1462532" y="4942585"/>
            <a:ext cx="448309" cy="0"/>
          </a:xfrm>
          <a:custGeom>
            <a:avLst/>
            <a:gdLst/>
            <a:ahLst/>
            <a:cxnLst/>
            <a:rect l="l" t="t" r="r" b="b"/>
            <a:pathLst>
              <a:path w="448310">
                <a:moveTo>
                  <a:pt x="0" y="0"/>
                </a:moveTo>
                <a:lnTo>
                  <a:pt x="448056" y="0"/>
                </a:lnTo>
              </a:path>
            </a:pathLst>
          </a:custGeom>
          <a:ln w="3175">
            <a:solidFill>
              <a:srgbClr val="3164FF"/>
            </a:solidFill>
          </a:ln>
        </p:spPr>
        <p:txBody>
          <a:bodyPr wrap="square" lIns="0" tIns="0" rIns="0" bIns="0" rtlCol="0"/>
          <a:lstStyle/>
          <a:p>
            <a:endParaRPr>
              <a:solidFill>
                <a:prstClr val="black"/>
              </a:solidFill>
            </a:endParaRPr>
          </a:p>
        </p:txBody>
      </p:sp>
      <p:sp>
        <p:nvSpPr>
          <p:cNvPr id="207" name="object 207"/>
          <p:cNvSpPr/>
          <p:nvPr/>
        </p:nvSpPr>
        <p:spPr>
          <a:xfrm>
            <a:off x="1457960" y="4948173"/>
            <a:ext cx="457200" cy="0"/>
          </a:xfrm>
          <a:custGeom>
            <a:avLst/>
            <a:gdLst/>
            <a:ahLst/>
            <a:cxnLst/>
            <a:rect l="l" t="t" r="r" b="b"/>
            <a:pathLst>
              <a:path w="457200">
                <a:moveTo>
                  <a:pt x="0" y="0"/>
                </a:moveTo>
                <a:lnTo>
                  <a:pt x="456946" y="0"/>
                </a:lnTo>
              </a:path>
            </a:pathLst>
          </a:custGeom>
          <a:ln w="3175">
            <a:solidFill>
              <a:srgbClr val="3164FF"/>
            </a:solidFill>
          </a:ln>
        </p:spPr>
        <p:txBody>
          <a:bodyPr wrap="square" lIns="0" tIns="0" rIns="0" bIns="0" rtlCol="0"/>
          <a:lstStyle/>
          <a:p>
            <a:endParaRPr>
              <a:solidFill>
                <a:prstClr val="black"/>
              </a:solidFill>
            </a:endParaRPr>
          </a:p>
        </p:txBody>
      </p:sp>
      <p:sp>
        <p:nvSpPr>
          <p:cNvPr id="208" name="object 208"/>
          <p:cNvSpPr/>
          <p:nvPr/>
        </p:nvSpPr>
        <p:spPr>
          <a:xfrm>
            <a:off x="1453514" y="4953634"/>
            <a:ext cx="466090" cy="0"/>
          </a:xfrm>
          <a:custGeom>
            <a:avLst/>
            <a:gdLst/>
            <a:ahLst/>
            <a:cxnLst/>
            <a:rect l="l" t="t" r="r" b="b"/>
            <a:pathLst>
              <a:path w="466089">
                <a:moveTo>
                  <a:pt x="0" y="0"/>
                </a:moveTo>
                <a:lnTo>
                  <a:pt x="465835" y="0"/>
                </a:lnTo>
              </a:path>
            </a:pathLst>
          </a:custGeom>
          <a:ln w="3175">
            <a:solidFill>
              <a:srgbClr val="3164FF"/>
            </a:solidFill>
          </a:ln>
        </p:spPr>
        <p:txBody>
          <a:bodyPr wrap="square" lIns="0" tIns="0" rIns="0" bIns="0" rtlCol="0"/>
          <a:lstStyle/>
          <a:p>
            <a:endParaRPr>
              <a:solidFill>
                <a:prstClr val="black"/>
              </a:solidFill>
            </a:endParaRPr>
          </a:p>
        </p:txBody>
      </p:sp>
      <p:sp>
        <p:nvSpPr>
          <p:cNvPr id="209" name="object 209"/>
          <p:cNvSpPr/>
          <p:nvPr/>
        </p:nvSpPr>
        <p:spPr>
          <a:xfrm>
            <a:off x="1448942" y="4959222"/>
            <a:ext cx="474980" cy="0"/>
          </a:xfrm>
          <a:custGeom>
            <a:avLst/>
            <a:gdLst/>
            <a:ahLst/>
            <a:cxnLst/>
            <a:rect l="l" t="t" r="r" b="b"/>
            <a:pathLst>
              <a:path w="474980">
                <a:moveTo>
                  <a:pt x="0" y="0"/>
                </a:moveTo>
                <a:lnTo>
                  <a:pt x="474471" y="0"/>
                </a:lnTo>
              </a:path>
            </a:pathLst>
          </a:custGeom>
          <a:ln w="3175">
            <a:solidFill>
              <a:srgbClr val="3164FF"/>
            </a:solidFill>
          </a:ln>
        </p:spPr>
        <p:txBody>
          <a:bodyPr wrap="square" lIns="0" tIns="0" rIns="0" bIns="0" rtlCol="0"/>
          <a:lstStyle/>
          <a:p>
            <a:endParaRPr>
              <a:solidFill>
                <a:prstClr val="black"/>
              </a:solidFill>
            </a:endParaRPr>
          </a:p>
        </p:txBody>
      </p:sp>
      <p:sp>
        <p:nvSpPr>
          <p:cNvPr id="210" name="object 210"/>
          <p:cNvSpPr/>
          <p:nvPr/>
        </p:nvSpPr>
        <p:spPr>
          <a:xfrm>
            <a:off x="1444752" y="4964684"/>
            <a:ext cx="482600" cy="0"/>
          </a:xfrm>
          <a:custGeom>
            <a:avLst/>
            <a:gdLst/>
            <a:ahLst/>
            <a:cxnLst/>
            <a:rect l="l" t="t" r="r" b="b"/>
            <a:pathLst>
              <a:path w="482600">
                <a:moveTo>
                  <a:pt x="0" y="0"/>
                </a:moveTo>
                <a:lnTo>
                  <a:pt x="482346" y="0"/>
                </a:lnTo>
              </a:path>
            </a:pathLst>
          </a:custGeom>
          <a:ln w="3175">
            <a:solidFill>
              <a:srgbClr val="3164FF"/>
            </a:solidFill>
          </a:ln>
        </p:spPr>
        <p:txBody>
          <a:bodyPr wrap="square" lIns="0" tIns="0" rIns="0" bIns="0" rtlCol="0"/>
          <a:lstStyle/>
          <a:p>
            <a:endParaRPr>
              <a:solidFill>
                <a:prstClr val="black"/>
              </a:solidFill>
            </a:endParaRPr>
          </a:p>
        </p:txBody>
      </p:sp>
      <p:sp>
        <p:nvSpPr>
          <p:cNvPr id="211" name="object 211"/>
          <p:cNvSpPr/>
          <p:nvPr/>
        </p:nvSpPr>
        <p:spPr>
          <a:xfrm>
            <a:off x="1440941" y="4970271"/>
            <a:ext cx="490220" cy="0"/>
          </a:xfrm>
          <a:custGeom>
            <a:avLst/>
            <a:gdLst/>
            <a:ahLst/>
            <a:cxnLst/>
            <a:rect l="l" t="t" r="r" b="b"/>
            <a:pathLst>
              <a:path w="490219">
                <a:moveTo>
                  <a:pt x="0" y="0"/>
                </a:moveTo>
                <a:lnTo>
                  <a:pt x="489966" y="0"/>
                </a:lnTo>
              </a:path>
            </a:pathLst>
          </a:custGeom>
          <a:ln w="3175">
            <a:solidFill>
              <a:srgbClr val="3164FF"/>
            </a:solidFill>
          </a:ln>
        </p:spPr>
        <p:txBody>
          <a:bodyPr wrap="square" lIns="0" tIns="0" rIns="0" bIns="0" rtlCol="0"/>
          <a:lstStyle/>
          <a:p>
            <a:endParaRPr>
              <a:solidFill>
                <a:prstClr val="black"/>
              </a:solidFill>
            </a:endParaRPr>
          </a:p>
        </p:txBody>
      </p:sp>
      <p:sp>
        <p:nvSpPr>
          <p:cNvPr id="212" name="object 212"/>
          <p:cNvSpPr/>
          <p:nvPr/>
        </p:nvSpPr>
        <p:spPr>
          <a:xfrm>
            <a:off x="1437005" y="4975733"/>
            <a:ext cx="497840" cy="0"/>
          </a:xfrm>
          <a:custGeom>
            <a:avLst/>
            <a:gdLst/>
            <a:ahLst/>
            <a:cxnLst/>
            <a:rect l="l" t="t" r="r" b="b"/>
            <a:pathLst>
              <a:path w="497839">
                <a:moveTo>
                  <a:pt x="0" y="0"/>
                </a:moveTo>
                <a:lnTo>
                  <a:pt x="497586" y="0"/>
                </a:lnTo>
              </a:path>
            </a:pathLst>
          </a:custGeom>
          <a:ln w="3175">
            <a:solidFill>
              <a:srgbClr val="3164FF"/>
            </a:solidFill>
          </a:ln>
        </p:spPr>
        <p:txBody>
          <a:bodyPr wrap="square" lIns="0" tIns="0" rIns="0" bIns="0" rtlCol="0"/>
          <a:lstStyle/>
          <a:p>
            <a:endParaRPr>
              <a:solidFill>
                <a:prstClr val="black"/>
              </a:solidFill>
            </a:endParaRPr>
          </a:p>
        </p:txBody>
      </p:sp>
      <p:sp>
        <p:nvSpPr>
          <p:cNvPr id="213" name="object 213"/>
          <p:cNvSpPr/>
          <p:nvPr/>
        </p:nvSpPr>
        <p:spPr>
          <a:xfrm>
            <a:off x="1433194" y="4981321"/>
            <a:ext cx="504825" cy="0"/>
          </a:xfrm>
          <a:custGeom>
            <a:avLst/>
            <a:gdLst/>
            <a:ahLst/>
            <a:cxnLst/>
            <a:rect l="l" t="t" r="r" b="b"/>
            <a:pathLst>
              <a:path w="504825">
                <a:moveTo>
                  <a:pt x="0" y="0"/>
                </a:moveTo>
                <a:lnTo>
                  <a:pt x="504825" y="0"/>
                </a:lnTo>
              </a:path>
            </a:pathLst>
          </a:custGeom>
          <a:ln w="3175">
            <a:solidFill>
              <a:srgbClr val="3164FF"/>
            </a:solidFill>
          </a:ln>
        </p:spPr>
        <p:txBody>
          <a:bodyPr wrap="square" lIns="0" tIns="0" rIns="0" bIns="0" rtlCol="0"/>
          <a:lstStyle/>
          <a:p>
            <a:endParaRPr>
              <a:solidFill>
                <a:prstClr val="black"/>
              </a:solidFill>
            </a:endParaRPr>
          </a:p>
        </p:txBody>
      </p:sp>
      <p:sp>
        <p:nvSpPr>
          <p:cNvPr id="214" name="object 214"/>
          <p:cNvSpPr/>
          <p:nvPr/>
        </p:nvSpPr>
        <p:spPr>
          <a:xfrm>
            <a:off x="1429638" y="4986909"/>
            <a:ext cx="511809" cy="0"/>
          </a:xfrm>
          <a:custGeom>
            <a:avLst/>
            <a:gdLst/>
            <a:ahLst/>
            <a:cxnLst/>
            <a:rect l="l" t="t" r="r" b="b"/>
            <a:pathLst>
              <a:path w="511810">
                <a:moveTo>
                  <a:pt x="0" y="0"/>
                </a:moveTo>
                <a:lnTo>
                  <a:pt x="511556" y="0"/>
                </a:lnTo>
              </a:path>
            </a:pathLst>
          </a:custGeom>
          <a:ln w="3175">
            <a:solidFill>
              <a:srgbClr val="3164FF"/>
            </a:solidFill>
          </a:ln>
        </p:spPr>
        <p:txBody>
          <a:bodyPr wrap="square" lIns="0" tIns="0" rIns="0" bIns="0" rtlCol="0"/>
          <a:lstStyle/>
          <a:p>
            <a:endParaRPr>
              <a:solidFill>
                <a:prstClr val="black"/>
              </a:solidFill>
            </a:endParaRPr>
          </a:p>
        </p:txBody>
      </p:sp>
      <p:sp>
        <p:nvSpPr>
          <p:cNvPr id="215" name="object 215"/>
          <p:cNvSpPr/>
          <p:nvPr/>
        </p:nvSpPr>
        <p:spPr>
          <a:xfrm>
            <a:off x="1426336" y="4992370"/>
            <a:ext cx="518159" cy="0"/>
          </a:xfrm>
          <a:custGeom>
            <a:avLst/>
            <a:gdLst/>
            <a:ahLst/>
            <a:cxnLst/>
            <a:rect l="l" t="t" r="r" b="b"/>
            <a:pathLst>
              <a:path w="518160">
                <a:moveTo>
                  <a:pt x="0" y="0"/>
                </a:moveTo>
                <a:lnTo>
                  <a:pt x="518032" y="0"/>
                </a:lnTo>
              </a:path>
            </a:pathLst>
          </a:custGeom>
          <a:ln w="3175">
            <a:solidFill>
              <a:srgbClr val="3164FF"/>
            </a:solidFill>
          </a:ln>
        </p:spPr>
        <p:txBody>
          <a:bodyPr wrap="square" lIns="0" tIns="0" rIns="0" bIns="0" rtlCol="0"/>
          <a:lstStyle/>
          <a:p>
            <a:endParaRPr>
              <a:solidFill>
                <a:prstClr val="black"/>
              </a:solidFill>
            </a:endParaRPr>
          </a:p>
        </p:txBody>
      </p:sp>
      <p:sp>
        <p:nvSpPr>
          <p:cNvPr id="216" name="object 216"/>
          <p:cNvSpPr/>
          <p:nvPr/>
        </p:nvSpPr>
        <p:spPr>
          <a:xfrm>
            <a:off x="1423035" y="4997958"/>
            <a:ext cx="524510" cy="0"/>
          </a:xfrm>
          <a:custGeom>
            <a:avLst/>
            <a:gdLst/>
            <a:ahLst/>
            <a:cxnLst/>
            <a:rect l="l" t="t" r="r" b="b"/>
            <a:pathLst>
              <a:path w="524510">
                <a:moveTo>
                  <a:pt x="0" y="0"/>
                </a:moveTo>
                <a:lnTo>
                  <a:pt x="524510" y="0"/>
                </a:lnTo>
              </a:path>
            </a:pathLst>
          </a:custGeom>
          <a:ln w="3175">
            <a:solidFill>
              <a:srgbClr val="3164FF"/>
            </a:solidFill>
          </a:ln>
        </p:spPr>
        <p:txBody>
          <a:bodyPr wrap="square" lIns="0" tIns="0" rIns="0" bIns="0" rtlCol="0"/>
          <a:lstStyle/>
          <a:p>
            <a:endParaRPr>
              <a:solidFill>
                <a:prstClr val="black"/>
              </a:solidFill>
            </a:endParaRPr>
          </a:p>
        </p:txBody>
      </p:sp>
      <p:sp>
        <p:nvSpPr>
          <p:cNvPr id="217" name="object 217"/>
          <p:cNvSpPr/>
          <p:nvPr/>
        </p:nvSpPr>
        <p:spPr>
          <a:xfrm>
            <a:off x="1419733" y="5003419"/>
            <a:ext cx="530860" cy="0"/>
          </a:xfrm>
          <a:custGeom>
            <a:avLst/>
            <a:gdLst/>
            <a:ahLst/>
            <a:cxnLst/>
            <a:rect l="l" t="t" r="r" b="b"/>
            <a:pathLst>
              <a:path w="530860">
                <a:moveTo>
                  <a:pt x="0" y="0"/>
                </a:moveTo>
                <a:lnTo>
                  <a:pt x="530733" y="0"/>
                </a:lnTo>
              </a:path>
            </a:pathLst>
          </a:custGeom>
          <a:ln w="3175">
            <a:solidFill>
              <a:srgbClr val="3164FF"/>
            </a:solidFill>
          </a:ln>
        </p:spPr>
        <p:txBody>
          <a:bodyPr wrap="square" lIns="0" tIns="0" rIns="0" bIns="0" rtlCol="0"/>
          <a:lstStyle/>
          <a:p>
            <a:endParaRPr>
              <a:solidFill>
                <a:prstClr val="black"/>
              </a:solidFill>
            </a:endParaRPr>
          </a:p>
        </p:txBody>
      </p:sp>
      <p:sp>
        <p:nvSpPr>
          <p:cNvPr id="218" name="object 218"/>
          <p:cNvSpPr/>
          <p:nvPr/>
        </p:nvSpPr>
        <p:spPr>
          <a:xfrm>
            <a:off x="1410969" y="5014531"/>
            <a:ext cx="548005" cy="0"/>
          </a:xfrm>
          <a:custGeom>
            <a:avLst/>
            <a:gdLst/>
            <a:ahLst/>
            <a:cxnLst/>
            <a:rect l="l" t="t" r="r" b="b"/>
            <a:pathLst>
              <a:path w="548005">
                <a:moveTo>
                  <a:pt x="0" y="0"/>
                </a:moveTo>
                <a:lnTo>
                  <a:pt x="547497" y="0"/>
                </a:lnTo>
              </a:path>
            </a:pathLst>
          </a:custGeom>
          <a:ln w="14224">
            <a:solidFill>
              <a:srgbClr val="3164FF"/>
            </a:solidFill>
          </a:ln>
        </p:spPr>
        <p:txBody>
          <a:bodyPr wrap="square" lIns="0" tIns="0" rIns="0" bIns="0" rtlCol="0"/>
          <a:lstStyle/>
          <a:p>
            <a:endParaRPr>
              <a:solidFill>
                <a:prstClr val="black"/>
              </a:solidFill>
            </a:endParaRPr>
          </a:p>
        </p:txBody>
      </p:sp>
      <p:sp>
        <p:nvSpPr>
          <p:cNvPr id="219" name="object 219"/>
          <p:cNvSpPr/>
          <p:nvPr/>
        </p:nvSpPr>
        <p:spPr>
          <a:xfrm>
            <a:off x="1408557" y="5025644"/>
            <a:ext cx="553085" cy="0"/>
          </a:xfrm>
          <a:custGeom>
            <a:avLst/>
            <a:gdLst/>
            <a:ahLst/>
            <a:cxnLst/>
            <a:rect l="l" t="t" r="r" b="b"/>
            <a:pathLst>
              <a:path w="553085">
                <a:moveTo>
                  <a:pt x="0" y="0"/>
                </a:moveTo>
                <a:lnTo>
                  <a:pt x="552704" y="0"/>
                </a:lnTo>
              </a:path>
            </a:pathLst>
          </a:custGeom>
          <a:ln w="3175">
            <a:solidFill>
              <a:srgbClr val="3164FF"/>
            </a:solidFill>
          </a:ln>
        </p:spPr>
        <p:txBody>
          <a:bodyPr wrap="square" lIns="0" tIns="0" rIns="0" bIns="0" rtlCol="0"/>
          <a:lstStyle/>
          <a:p>
            <a:endParaRPr>
              <a:solidFill>
                <a:prstClr val="black"/>
              </a:solidFill>
            </a:endParaRPr>
          </a:p>
        </p:txBody>
      </p:sp>
      <p:sp>
        <p:nvSpPr>
          <p:cNvPr id="220" name="object 220"/>
          <p:cNvSpPr/>
          <p:nvPr/>
        </p:nvSpPr>
        <p:spPr>
          <a:xfrm>
            <a:off x="1395983" y="5042090"/>
            <a:ext cx="575945" cy="0"/>
          </a:xfrm>
          <a:custGeom>
            <a:avLst/>
            <a:gdLst/>
            <a:ahLst/>
            <a:cxnLst/>
            <a:rect l="l" t="t" r="r" b="b"/>
            <a:pathLst>
              <a:path w="575944">
                <a:moveTo>
                  <a:pt x="0" y="0"/>
                </a:moveTo>
                <a:lnTo>
                  <a:pt x="575691" y="0"/>
                </a:lnTo>
              </a:path>
            </a:pathLst>
          </a:custGeom>
          <a:ln w="25779">
            <a:solidFill>
              <a:srgbClr val="3164FF"/>
            </a:solidFill>
          </a:ln>
        </p:spPr>
        <p:txBody>
          <a:bodyPr wrap="square" lIns="0" tIns="0" rIns="0" bIns="0" rtlCol="0"/>
          <a:lstStyle/>
          <a:p>
            <a:endParaRPr>
              <a:solidFill>
                <a:prstClr val="black"/>
              </a:solidFill>
            </a:endParaRPr>
          </a:p>
        </p:txBody>
      </p:sp>
      <p:sp>
        <p:nvSpPr>
          <p:cNvPr id="221" name="object 221"/>
          <p:cNvSpPr/>
          <p:nvPr/>
        </p:nvSpPr>
        <p:spPr>
          <a:xfrm>
            <a:off x="1384553" y="5056886"/>
            <a:ext cx="596900" cy="31750"/>
          </a:xfrm>
          <a:custGeom>
            <a:avLst/>
            <a:gdLst/>
            <a:ahLst/>
            <a:cxnLst/>
            <a:rect l="l" t="t" r="r" b="b"/>
            <a:pathLst>
              <a:path w="596900" h="31750">
                <a:moveTo>
                  <a:pt x="0" y="31494"/>
                </a:moveTo>
                <a:lnTo>
                  <a:pt x="596900" y="31494"/>
                </a:lnTo>
                <a:lnTo>
                  <a:pt x="596900"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222" name="object 222"/>
          <p:cNvSpPr/>
          <p:nvPr/>
        </p:nvSpPr>
        <p:spPr>
          <a:xfrm>
            <a:off x="1376299" y="5090033"/>
            <a:ext cx="612140" cy="31750"/>
          </a:xfrm>
          <a:custGeom>
            <a:avLst/>
            <a:gdLst/>
            <a:ahLst/>
            <a:cxnLst/>
            <a:rect l="l" t="t" r="r" b="b"/>
            <a:pathLst>
              <a:path w="612139" h="31750">
                <a:moveTo>
                  <a:pt x="0" y="31621"/>
                </a:moveTo>
                <a:lnTo>
                  <a:pt x="611886" y="31621"/>
                </a:lnTo>
                <a:lnTo>
                  <a:pt x="611886"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23" name="object 223"/>
          <p:cNvSpPr/>
          <p:nvPr/>
        </p:nvSpPr>
        <p:spPr>
          <a:xfrm>
            <a:off x="1370964" y="5123180"/>
            <a:ext cx="621030" cy="31750"/>
          </a:xfrm>
          <a:custGeom>
            <a:avLst/>
            <a:gdLst/>
            <a:ahLst/>
            <a:cxnLst/>
            <a:rect l="l" t="t" r="r" b="b"/>
            <a:pathLst>
              <a:path w="621030" h="31750">
                <a:moveTo>
                  <a:pt x="0" y="31621"/>
                </a:moveTo>
                <a:lnTo>
                  <a:pt x="621029" y="31621"/>
                </a:lnTo>
                <a:lnTo>
                  <a:pt x="621029"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24" name="object 224"/>
          <p:cNvSpPr/>
          <p:nvPr/>
        </p:nvSpPr>
        <p:spPr>
          <a:xfrm>
            <a:off x="1457325" y="5163946"/>
            <a:ext cx="624205" cy="0"/>
          </a:xfrm>
          <a:custGeom>
            <a:avLst/>
            <a:gdLst/>
            <a:ahLst/>
            <a:cxnLst/>
            <a:rect l="l" t="t" r="r" b="b"/>
            <a:pathLst>
              <a:path w="624205">
                <a:moveTo>
                  <a:pt x="0" y="0"/>
                </a:moveTo>
                <a:lnTo>
                  <a:pt x="623697" y="0"/>
                </a:lnTo>
              </a:path>
            </a:pathLst>
          </a:custGeom>
          <a:ln w="14984">
            <a:solidFill>
              <a:srgbClr val="3164FF"/>
            </a:solidFill>
          </a:ln>
        </p:spPr>
        <p:txBody>
          <a:bodyPr wrap="square" lIns="0" tIns="0" rIns="0" bIns="0" rtlCol="0"/>
          <a:lstStyle/>
          <a:p>
            <a:endParaRPr>
              <a:solidFill>
                <a:prstClr val="black"/>
              </a:solidFill>
            </a:endParaRPr>
          </a:p>
        </p:txBody>
      </p:sp>
      <p:sp>
        <p:nvSpPr>
          <p:cNvPr id="225" name="object 225"/>
          <p:cNvSpPr/>
          <p:nvPr/>
        </p:nvSpPr>
        <p:spPr>
          <a:xfrm>
            <a:off x="1367789" y="5172964"/>
            <a:ext cx="625475" cy="31750"/>
          </a:xfrm>
          <a:custGeom>
            <a:avLst/>
            <a:gdLst/>
            <a:ahLst/>
            <a:cxnLst/>
            <a:rect l="l" t="t" r="r" b="b"/>
            <a:pathLst>
              <a:path w="625475" h="31750">
                <a:moveTo>
                  <a:pt x="0" y="31621"/>
                </a:moveTo>
                <a:lnTo>
                  <a:pt x="625474" y="31621"/>
                </a:lnTo>
                <a:lnTo>
                  <a:pt x="625474"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26" name="object 226"/>
          <p:cNvSpPr/>
          <p:nvPr/>
        </p:nvSpPr>
        <p:spPr>
          <a:xfrm>
            <a:off x="1367916" y="5206238"/>
            <a:ext cx="624840" cy="31750"/>
          </a:xfrm>
          <a:custGeom>
            <a:avLst/>
            <a:gdLst/>
            <a:ahLst/>
            <a:cxnLst/>
            <a:rect l="l" t="t" r="r" b="b"/>
            <a:pathLst>
              <a:path w="624839" h="31750">
                <a:moveTo>
                  <a:pt x="0" y="31494"/>
                </a:moveTo>
                <a:lnTo>
                  <a:pt x="624459" y="31494"/>
                </a:lnTo>
                <a:lnTo>
                  <a:pt x="624459"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227" name="object 227"/>
          <p:cNvSpPr/>
          <p:nvPr/>
        </p:nvSpPr>
        <p:spPr>
          <a:xfrm>
            <a:off x="1369694" y="5239385"/>
            <a:ext cx="619760" cy="31750"/>
          </a:xfrm>
          <a:custGeom>
            <a:avLst/>
            <a:gdLst/>
            <a:ahLst/>
            <a:cxnLst/>
            <a:rect l="l" t="t" r="r" b="b"/>
            <a:pathLst>
              <a:path w="619760" h="31750">
                <a:moveTo>
                  <a:pt x="0" y="31621"/>
                </a:moveTo>
                <a:lnTo>
                  <a:pt x="619506" y="31621"/>
                </a:lnTo>
                <a:lnTo>
                  <a:pt x="619506"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28" name="object 228"/>
          <p:cNvSpPr/>
          <p:nvPr/>
        </p:nvSpPr>
        <p:spPr>
          <a:xfrm>
            <a:off x="1374013" y="5272913"/>
            <a:ext cx="609600" cy="20320"/>
          </a:xfrm>
          <a:custGeom>
            <a:avLst/>
            <a:gdLst/>
            <a:ahLst/>
            <a:cxnLst/>
            <a:rect l="l" t="t" r="r" b="b"/>
            <a:pathLst>
              <a:path w="609600" h="20320">
                <a:moveTo>
                  <a:pt x="0" y="19937"/>
                </a:moveTo>
                <a:lnTo>
                  <a:pt x="609473" y="19937"/>
                </a:lnTo>
                <a:lnTo>
                  <a:pt x="609473" y="0"/>
                </a:lnTo>
                <a:lnTo>
                  <a:pt x="0" y="0"/>
                </a:lnTo>
                <a:lnTo>
                  <a:pt x="0" y="19937"/>
                </a:lnTo>
                <a:close/>
              </a:path>
            </a:pathLst>
          </a:custGeom>
          <a:solidFill>
            <a:srgbClr val="3164FF"/>
          </a:solidFill>
        </p:spPr>
        <p:txBody>
          <a:bodyPr wrap="square" lIns="0" tIns="0" rIns="0" bIns="0" rtlCol="0"/>
          <a:lstStyle/>
          <a:p>
            <a:endParaRPr>
              <a:solidFill>
                <a:prstClr val="black"/>
              </a:solidFill>
            </a:endParaRPr>
          </a:p>
        </p:txBody>
      </p:sp>
      <p:sp>
        <p:nvSpPr>
          <p:cNvPr id="229" name="object 229"/>
          <p:cNvSpPr/>
          <p:nvPr/>
        </p:nvSpPr>
        <p:spPr>
          <a:xfrm>
            <a:off x="1378585" y="5304980"/>
            <a:ext cx="599440" cy="0"/>
          </a:xfrm>
          <a:custGeom>
            <a:avLst/>
            <a:gdLst/>
            <a:ahLst/>
            <a:cxnLst/>
            <a:rect l="l" t="t" r="r" b="b"/>
            <a:pathLst>
              <a:path w="599439">
                <a:moveTo>
                  <a:pt x="0" y="0"/>
                </a:moveTo>
                <a:lnTo>
                  <a:pt x="599313" y="0"/>
                </a:lnTo>
              </a:path>
            </a:pathLst>
          </a:custGeom>
          <a:ln w="19937">
            <a:solidFill>
              <a:srgbClr val="3164FF"/>
            </a:solidFill>
          </a:ln>
        </p:spPr>
        <p:txBody>
          <a:bodyPr wrap="square" lIns="0" tIns="0" rIns="0" bIns="0" rtlCol="0"/>
          <a:lstStyle/>
          <a:p>
            <a:endParaRPr>
              <a:solidFill>
                <a:prstClr val="black"/>
              </a:solidFill>
            </a:endParaRPr>
          </a:p>
        </p:txBody>
      </p:sp>
      <p:sp>
        <p:nvSpPr>
          <p:cNvPr id="230" name="object 230"/>
          <p:cNvSpPr/>
          <p:nvPr/>
        </p:nvSpPr>
        <p:spPr>
          <a:xfrm>
            <a:off x="1384427" y="5321553"/>
            <a:ext cx="586740" cy="0"/>
          </a:xfrm>
          <a:custGeom>
            <a:avLst/>
            <a:gdLst/>
            <a:ahLst/>
            <a:cxnLst/>
            <a:rect l="l" t="t" r="r" b="b"/>
            <a:pathLst>
              <a:path w="586739">
                <a:moveTo>
                  <a:pt x="0" y="0"/>
                </a:moveTo>
                <a:lnTo>
                  <a:pt x="586740" y="0"/>
                </a:lnTo>
              </a:path>
            </a:pathLst>
          </a:custGeom>
          <a:ln w="8888">
            <a:solidFill>
              <a:srgbClr val="3164FF"/>
            </a:solidFill>
          </a:ln>
        </p:spPr>
        <p:txBody>
          <a:bodyPr wrap="square" lIns="0" tIns="0" rIns="0" bIns="0" rtlCol="0"/>
          <a:lstStyle/>
          <a:p>
            <a:endParaRPr>
              <a:solidFill>
                <a:prstClr val="black"/>
              </a:solidFill>
            </a:endParaRPr>
          </a:p>
        </p:txBody>
      </p:sp>
      <p:sp>
        <p:nvSpPr>
          <p:cNvPr id="231" name="object 231"/>
          <p:cNvSpPr/>
          <p:nvPr/>
        </p:nvSpPr>
        <p:spPr>
          <a:xfrm>
            <a:off x="1387855" y="5341016"/>
            <a:ext cx="580390" cy="0"/>
          </a:xfrm>
          <a:custGeom>
            <a:avLst/>
            <a:gdLst/>
            <a:ahLst/>
            <a:cxnLst/>
            <a:rect l="l" t="t" r="r" b="b"/>
            <a:pathLst>
              <a:path w="580389">
                <a:moveTo>
                  <a:pt x="0" y="0"/>
                </a:moveTo>
                <a:lnTo>
                  <a:pt x="580008" y="0"/>
                </a:lnTo>
              </a:path>
            </a:pathLst>
          </a:custGeom>
          <a:ln w="25335">
            <a:solidFill>
              <a:srgbClr val="3164FF"/>
            </a:solidFill>
          </a:ln>
        </p:spPr>
        <p:txBody>
          <a:bodyPr wrap="square" lIns="0" tIns="0" rIns="0" bIns="0" rtlCol="0"/>
          <a:lstStyle/>
          <a:p>
            <a:endParaRPr>
              <a:solidFill>
                <a:prstClr val="black"/>
              </a:solidFill>
            </a:endParaRPr>
          </a:p>
        </p:txBody>
      </p:sp>
      <p:sp>
        <p:nvSpPr>
          <p:cNvPr id="232" name="object 232"/>
          <p:cNvSpPr/>
          <p:nvPr/>
        </p:nvSpPr>
        <p:spPr>
          <a:xfrm>
            <a:off x="1398269" y="5360289"/>
            <a:ext cx="558165" cy="0"/>
          </a:xfrm>
          <a:custGeom>
            <a:avLst/>
            <a:gdLst/>
            <a:ahLst/>
            <a:cxnLst/>
            <a:rect l="l" t="t" r="r" b="b"/>
            <a:pathLst>
              <a:path w="558164">
                <a:moveTo>
                  <a:pt x="0" y="0"/>
                </a:moveTo>
                <a:lnTo>
                  <a:pt x="557657" y="0"/>
                </a:lnTo>
              </a:path>
            </a:pathLst>
          </a:custGeom>
          <a:ln w="8763">
            <a:solidFill>
              <a:srgbClr val="3164FF"/>
            </a:solidFill>
          </a:ln>
        </p:spPr>
        <p:txBody>
          <a:bodyPr wrap="square" lIns="0" tIns="0" rIns="0" bIns="0" rtlCol="0"/>
          <a:lstStyle/>
          <a:p>
            <a:endParaRPr>
              <a:solidFill>
                <a:prstClr val="black"/>
              </a:solidFill>
            </a:endParaRPr>
          </a:p>
        </p:txBody>
      </p:sp>
      <p:sp>
        <p:nvSpPr>
          <p:cNvPr id="233" name="object 233"/>
          <p:cNvSpPr/>
          <p:nvPr/>
        </p:nvSpPr>
        <p:spPr>
          <a:xfrm>
            <a:off x="1403096" y="5371338"/>
            <a:ext cx="547370" cy="0"/>
          </a:xfrm>
          <a:custGeom>
            <a:avLst/>
            <a:gdLst/>
            <a:ahLst/>
            <a:cxnLst/>
            <a:rect l="l" t="t" r="r" b="b"/>
            <a:pathLst>
              <a:path w="547369">
                <a:moveTo>
                  <a:pt x="0" y="0"/>
                </a:moveTo>
                <a:lnTo>
                  <a:pt x="547370" y="0"/>
                </a:lnTo>
              </a:path>
            </a:pathLst>
          </a:custGeom>
          <a:ln w="8762">
            <a:solidFill>
              <a:srgbClr val="3164FF"/>
            </a:solidFill>
          </a:ln>
        </p:spPr>
        <p:txBody>
          <a:bodyPr wrap="square" lIns="0" tIns="0" rIns="0" bIns="0" rtlCol="0"/>
          <a:lstStyle/>
          <a:p>
            <a:endParaRPr>
              <a:solidFill>
                <a:prstClr val="black"/>
              </a:solidFill>
            </a:endParaRPr>
          </a:p>
        </p:txBody>
      </p:sp>
      <p:sp>
        <p:nvSpPr>
          <p:cNvPr id="234" name="object 234"/>
          <p:cNvSpPr/>
          <p:nvPr/>
        </p:nvSpPr>
        <p:spPr>
          <a:xfrm>
            <a:off x="1408430" y="5382450"/>
            <a:ext cx="536575" cy="0"/>
          </a:xfrm>
          <a:custGeom>
            <a:avLst/>
            <a:gdLst/>
            <a:ahLst/>
            <a:cxnLst/>
            <a:rect l="l" t="t" r="r" b="b"/>
            <a:pathLst>
              <a:path w="536575">
                <a:moveTo>
                  <a:pt x="0" y="0"/>
                </a:moveTo>
                <a:lnTo>
                  <a:pt x="536447" y="0"/>
                </a:lnTo>
              </a:path>
            </a:pathLst>
          </a:custGeom>
          <a:ln w="8636">
            <a:solidFill>
              <a:srgbClr val="3164FF"/>
            </a:solidFill>
          </a:ln>
        </p:spPr>
        <p:txBody>
          <a:bodyPr wrap="square" lIns="0" tIns="0" rIns="0" bIns="0" rtlCol="0"/>
          <a:lstStyle/>
          <a:p>
            <a:endParaRPr>
              <a:solidFill>
                <a:prstClr val="black"/>
              </a:solidFill>
            </a:endParaRPr>
          </a:p>
        </p:txBody>
      </p:sp>
      <p:sp>
        <p:nvSpPr>
          <p:cNvPr id="235" name="object 235"/>
          <p:cNvSpPr/>
          <p:nvPr/>
        </p:nvSpPr>
        <p:spPr>
          <a:xfrm>
            <a:off x="1414017" y="5390769"/>
            <a:ext cx="524510" cy="0"/>
          </a:xfrm>
          <a:custGeom>
            <a:avLst/>
            <a:gdLst/>
            <a:ahLst/>
            <a:cxnLst/>
            <a:rect l="l" t="t" r="r" b="b"/>
            <a:pathLst>
              <a:path w="524510">
                <a:moveTo>
                  <a:pt x="0" y="0"/>
                </a:moveTo>
                <a:lnTo>
                  <a:pt x="524509" y="0"/>
                </a:lnTo>
              </a:path>
            </a:pathLst>
          </a:custGeom>
          <a:ln w="3175">
            <a:solidFill>
              <a:srgbClr val="3164FF"/>
            </a:solidFill>
          </a:ln>
        </p:spPr>
        <p:txBody>
          <a:bodyPr wrap="square" lIns="0" tIns="0" rIns="0" bIns="0" rtlCol="0"/>
          <a:lstStyle/>
          <a:p>
            <a:endParaRPr>
              <a:solidFill>
                <a:prstClr val="black"/>
              </a:solidFill>
            </a:endParaRPr>
          </a:p>
        </p:txBody>
      </p:sp>
      <p:sp>
        <p:nvSpPr>
          <p:cNvPr id="236" name="object 236"/>
          <p:cNvSpPr/>
          <p:nvPr/>
        </p:nvSpPr>
        <p:spPr>
          <a:xfrm>
            <a:off x="1417192" y="5396229"/>
            <a:ext cx="518159" cy="0"/>
          </a:xfrm>
          <a:custGeom>
            <a:avLst/>
            <a:gdLst/>
            <a:ahLst/>
            <a:cxnLst/>
            <a:rect l="l" t="t" r="r" b="b"/>
            <a:pathLst>
              <a:path w="518160">
                <a:moveTo>
                  <a:pt x="0" y="0"/>
                </a:moveTo>
                <a:lnTo>
                  <a:pt x="518032" y="0"/>
                </a:lnTo>
              </a:path>
            </a:pathLst>
          </a:custGeom>
          <a:ln w="3175">
            <a:solidFill>
              <a:srgbClr val="3164FF"/>
            </a:solidFill>
          </a:ln>
        </p:spPr>
        <p:txBody>
          <a:bodyPr wrap="square" lIns="0" tIns="0" rIns="0" bIns="0" rtlCol="0"/>
          <a:lstStyle/>
          <a:p>
            <a:endParaRPr>
              <a:solidFill>
                <a:prstClr val="black"/>
              </a:solidFill>
            </a:endParaRPr>
          </a:p>
        </p:txBody>
      </p:sp>
      <p:sp>
        <p:nvSpPr>
          <p:cNvPr id="237" name="object 237"/>
          <p:cNvSpPr/>
          <p:nvPr/>
        </p:nvSpPr>
        <p:spPr>
          <a:xfrm>
            <a:off x="1420367" y="5401817"/>
            <a:ext cx="511809" cy="0"/>
          </a:xfrm>
          <a:custGeom>
            <a:avLst/>
            <a:gdLst/>
            <a:ahLst/>
            <a:cxnLst/>
            <a:rect l="l" t="t" r="r" b="b"/>
            <a:pathLst>
              <a:path w="511810">
                <a:moveTo>
                  <a:pt x="0" y="0"/>
                </a:moveTo>
                <a:lnTo>
                  <a:pt x="511556" y="0"/>
                </a:lnTo>
              </a:path>
            </a:pathLst>
          </a:custGeom>
          <a:ln w="3175">
            <a:solidFill>
              <a:srgbClr val="3164FF"/>
            </a:solidFill>
          </a:ln>
        </p:spPr>
        <p:txBody>
          <a:bodyPr wrap="square" lIns="0" tIns="0" rIns="0" bIns="0" rtlCol="0"/>
          <a:lstStyle/>
          <a:p>
            <a:endParaRPr>
              <a:solidFill>
                <a:prstClr val="black"/>
              </a:solidFill>
            </a:endParaRPr>
          </a:p>
        </p:txBody>
      </p:sp>
      <p:sp>
        <p:nvSpPr>
          <p:cNvPr id="238" name="object 238"/>
          <p:cNvSpPr/>
          <p:nvPr/>
        </p:nvSpPr>
        <p:spPr>
          <a:xfrm>
            <a:off x="1423542" y="5407278"/>
            <a:ext cx="504825" cy="0"/>
          </a:xfrm>
          <a:custGeom>
            <a:avLst/>
            <a:gdLst/>
            <a:ahLst/>
            <a:cxnLst/>
            <a:rect l="l" t="t" r="r" b="b"/>
            <a:pathLst>
              <a:path w="504825">
                <a:moveTo>
                  <a:pt x="0" y="0"/>
                </a:moveTo>
                <a:lnTo>
                  <a:pt x="504825" y="0"/>
                </a:lnTo>
              </a:path>
            </a:pathLst>
          </a:custGeom>
          <a:ln w="3175">
            <a:solidFill>
              <a:srgbClr val="3164FF"/>
            </a:solidFill>
          </a:ln>
        </p:spPr>
        <p:txBody>
          <a:bodyPr wrap="square" lIns="0" tIns="0" rIns="0" bIns="0" rtlCol="0"/>
          <a:lstStyle/>
          <a:p>
            <a:endParaRPr>
              <a:solidFill>
                <a:prstClr val="black"/>
              </a:solidFill>
            </a:endParaRPr>
          </a:p>
        </p:txBody>
      </p:sp>
      <p:sp>
        <p:nvSpPr>
          <p:cNvPr id="239" name="object 239"/>
          <p:cNvSpPr/>
          <p:nvPr/>
        </p:nvSpPr>
        <p:spPr>
          <a:xfrm>
            <a:off x="1427099" y="5412866"/>
            <a:ext cx="497840" cy="0"/>
          </a:xfrm>
          <a:custGeom>
            <a:avLst/>
            <a:gdLst/>
            <a:ahLst/>
            <a:cxnLst/>
            <a:rect l="l" t="t" r="r" b="b"/>
            <a:pathLst>
              <a:path w="497839">
                <a:moveTo>
                  <a:pt x="0" y="0"/>
                </a:moveTo>
                <a:lnTo>
                  <a:pt x="497458" y="0"/>
                </a:lnTo>
              </a:path>
            </a:pathLst>
          </a:custGeom>
          <a:ln w="3175">
            <a:solidFill>
              <a:srgbClr val="3164FF"/>
            </a:solidFill>
          </a:ln>
        </p:spPr>
        <p:txBody>
          <a:bodyPr wrap="square" lIns="0" tIns="0" rIns="0" bIns="0" rtlCol="0"/>
          <a:lstStyle/>
          <a:p>
            <a:endParaRPr>
              <a:solidFill>
                <a:prstClr val="black"/>
              </a:solidFill>
            </a:endParaRPr>
          </a:p>
        </p:txBody>
      </p:sp>
      <p:sp>
        <p:nvSpPr>
          <p:cNvPr id="240" name="object 240"/>
          <p:cNvSpPr/>
          <p:nvPr/>
        </p:nvSpPr>
        <p:spPr>
          <a:xfrm>
            <a:off x="1430782" y="5418454"/>
            <a:ext cx="490220" cy="0"/>
          </a:xfrm>
          <a:custGeom>
            <a:avLst/>
            <a:gdLst/>
            <a:ahLst/>
            <a:cxnLst/>
            <a:rect l="l" t="t" r="r" b="b"/>
            <a:pathLst>
              <a:path w="490219">
                <a:moveTo>
                  <a:pt x="0" y="0"/>
                </a:moveTo>
                <a:lnTo>
                  <a:pt x="489838" y="0"/>
                </a:lnTo>
              </a:path>
            </a:pathLst>
          </a:custGeom>
          <a:ln w="3175">
            <a:solidFill>
              <a:srgbClr val="3164FF"/>
            </a:solidFill>
          </a:ln>
        </p:spPr>
        <p:txBody>
          <a:bodyPr wrap="square" lIns="0" tIns="0" rIns="0" bIns="0" rtlCol="0"/>
          <a:lstStyle/>
          <a:p>
            <a:endParaRPr>
              <a:solidFill>
                <a:prstClr val="black"/>
              </a:solidFill>
            </a:endParaRPr>
          </a:p>
        </p:txBody>
      </p:sp>
      <p:sp>
        <p:nvSpPr>
          <p:cNvPr id="241" name="object 241"/>
          <p:cNvSpPr/>
          <p:nvPr/>
        </p:nvSpPr>
        <p:spPr>
          <a:xfrm>
            <a:off x="1434591" y="5423915"/>
            <a:ext cx="482600" cy="0"/>
          </a:xfrm>
          <a:custGeom>
            <a:avLst/>
            <a:gdLst/>
            <a:ahLst/>
            <a:cxnLst/>
            <a:rect l="l" t="t" r="r" b="b"/>
            <a:pathLst>
              <a:path w="482600">
                <a:moveTo>
                  <a:pt x="0" y="0"/>
                </a:moveTo>
                <a:lnTo>
                  <a:pt x="482219" y="0"/>
                </a:lnTo>
              </a:path>
            </a:pathLst>
          </a:custGeom>
          <a:ln w="3175">
            <a:solidFill>
              <a:srgbClr val="3164FF"/>
            </a:solidFill>
          </a:ln>
        </p:spPr>
        <p:txBody>
          <a:bodyPr wrap="square" lIns="0" tIns="0" rIns="0" bIns="0" rtlCol="0"/>
          <a:lstStyle/>
          <a:p>
            <a:endParaRPr>
              <a:solidFill>
                <a:prstClr val="black"/>
              </a:solidFill>
            </a:endParaRPr>
          </a:p>
        </p:txBody>
      </p:sp>
      <p:sp>
        <p:nvSpPr>
          <p:cNvPr id="242" name="object 242"/>
          <p:cNvSpPr/>
          <p:nvPr/>
        </p:nvSpPr>
        <p:spPr>
          <a:xfrm>
            <a:off x="1438275" y="5429503"/>
            <a:ext cx="474345" cy="0"/>
          </a:xfrm>
          <a:custGeom>
            <a:avLst/>
            <a:gdLst/>
            <a:ahLst/>
            <a:cxnLst/>
            <a:rect l="l" t="t" r="r" b="b"/>
            <a:pathLst>
              <a:path w="474344">
                <a:moveTo>
                  <a:pt x="0" y="0"/>
                </a:moveTo>
                <a:lnTo>
                  <a:pt x="474344" y="0"/>
                </a:lnTo>
              </a:path>
            </a:pathLst>
          </a:custGeom>
          <a:ln w="3175">
            <a:solidFill>
              <a:srgbClr val="3164FF"/>
            </a:solidFill>
          </a:ln>
        </p:spPr>
        <p:txBody>
          <a:bodyPr wrap="square" lIns="0" tIns="0" rIns="0" bIns="0" rtlCol="0"/>
          <a:lstStyle/>
          <a:p>
            <a:endParaRPr>
              <a:solidFill>
                <a:prstClr val="black"/>
              </a:solidFill>
            </a:endParaRPr>
          </a:p>
        </p:txBody>
      </p:sp>
      <p:sp>
        <p:nvSpPr>
          <p:cNvPr id="243" name="object 243"/>
          <p:cNvSpPr/>
          <p:nvPr/>
        </p:nvSpPr>
        <p:spPr>
          <a:xfrm>
            <a:off x="1442466" y="5434965"/>
            <a:ext cx="466090" cy="0"/>
          </a:xfrm>
          <a:custGeom>
            <a:avLst/>
            <a:gdLst/>
            <a:ahLst/>
            <a:cxnLst/>
            <a:rect l="l" t="t" r="r" b="b"/>
            <a:pathLst>
              <a:path w="466089">
                <a:moveTo>
                  <a:pt x="0" y="0"/>
                </a:moveTo>
                <a:lnTo>
                  <a:pt x="465709" y="0"/>
                </a:lnTo>
              </a:path>
            </a:pathLst>
          </a:custGeom>
          <a:ln w="3175">
            <a:solidFill>
              <a:srgbClr val="3164FF"/>
            </a:solidFill>
          </a:ln>
        </p:spPr>
        <p:txBody>
          <a:bodyPr wrap="square" lIns="0" tIns="0" rIns="0" bIns="0" rtlCol="0"/>
          <a:lstStyle/>
          <a:p>
            <a:endParaRPr>
              <a:solidFill>
                <a:prstClr val="black"/>
              </a:solidFill>
            </a:endParaRPr>
          </a:p>
        </p:txBody>
      </p:sp>
      <p:sp>
        <p:nvSpPr>
          <p:cNvPr id="244" name="object 244"/>
          <p:cNvSpPr/>
          <p:nvPr/>
        </p:nvSpPr>
        <p:spPr>
          <a:xfrm>
            <a:off x="1446911" y="5440553"/>
            <a:ext cx="457200" cy="0"/>
          </a:xfrm>
          <a:custGeom>
            <a:avLst/>
            <a:gdLst/>
            <a:ahLst/>
            <a:cxnLst/>
            <a:rect l="l" t="t" r="r" b="b"/>
            <a:pathLst>
              <a:path w="457200">
                <a:moveTo>
                  <a:pt x="0" y="0"/>
                </a:moveTo>
                <a:lnTo>
                  <a:pt x="456819" y="0"/>
                </a:lnTo>
              </a:path>
            </a:pathLst>
          </a:custGeom>
          <a:ln w="3175">
            <a:solidFill>
              <a:srgbClr val="3164FF"/>
            </a:solidFill>
          </a:ln>
        </p:spPr>
        <p:txBody>
          <a:bodyPr wrap="square" lIns="0" tIns="0" rIns="0" bIns="0" rtlCol="0"/>
          <a:lstStyle/>
          <a:p>
            <a:endParaRPr>
              <a:solidFill>
                <a:prstClr val="black"/>
              </a:solidFill>
            </a:endParaRPr>
          </a:p>
        </p:txBody>
      </p:sp>
      <p:sp>
        <p:nvSpPr>
          <p:cNvPr id="245" name="object 245"/>
          <p:cNvSpPr/>
          <p:nvPr/>
        </p:nvSpPr>
        <p:spPr>
          <a:xfrm>
            <a:off x="1451228" y="5446014"/>
            <a:ext cx="448309" cy="0"/>
          </a:xfrm>
          <a:custGeom>
            <a:avLst/>
            <a:gdLst/>
            <a:ahLst/>
            <a:cxnLst/>
            <a:rect l="l" t="t" r="r" b="b"/>
            <a:pathLst>
              <a:path w="448310">
                <a:moveTo>
                  <a:pt x="0" y="0"/>
                </a:moveTo>
                <a:lnTo>
                  <a:pt x="447928" y="0"/>
                </a:lnTo>
              </a:path>
            </a:pathLst>
          </a:custGeom>
          <a:ln w="3175">
            <a:solidFill>
              <a:srgbClr val="3164FF"/>
            </a:solidFill>
          </a:ln>
        </p:spPr>
        <p:txBody>
          <a:bodyPr wrap="square" lIns="0" tIns="0" rIns="0" bIns="0" rtlCol="0"/>
          <a:lstStyle/>
          <a:p>
            <a:endParaRPr>
              <a:solidFill>
                <a:prstClr val="black"/>
              </a:solidFill>
            </a:endParaRPr>
          </a:p>
        </p:txBody>
      </p:sp>
      <p:sp>
        <p:nvSpPr>
          <p:cNvPr id="246" name="object 246"/>
          <p:cNvSpPr/>
          <p:nvPr/>
        </p:nvSpPr>
        <p:spPr>
          <a:xfrm>
            <a:off x="1455674" y="5451602"/>
            <a:ext cx="438784" cy="0"/>
          </a:xfrm>
          <a:custGeom>
            <a:avLst/>
            <a:gdLst/>
            <a:ahLst/>
            <a:cxnLst/>
            <a:rect l="l" t="t" r="r" b="b"/>
            <a:pathLst>
              <a:path w="438785">
                <a:moveTo>
                  <a:pt x="0" y="0"/>
                </a:moveTo>
                <a:lnTo>
                  <a:pt x="438403" y="0"/>
                </a:lnTo>
              </a:path>
            </a:pathLst>
          </a:custGeom>
          <a:ln w="3175">
            <a:solidFill>
              <a:srgbClr val="3164FF"/>
            </a:solidFill>
          </a:ln>
        </p:spPr>
        <p:txBody>
          <a:bodyPr wrap="square" lIns="0" tIns="0" rIns="0" bIns="0" rtlCol="0"/>
          <a:lstStyle/>
          <a:p>
            <a:endParaRPr>
              <a:solidFill>
                <a:prstClr val="black"/>
              </a:solidFill>
            </a:endParaRPr>
          </a:p>
        </p:txBody>
      </p:sp>
      <p:sp>
        <p:nvSpPr>
          <p:cNvPr id="247" name="object 247"/>
          <p:cNvSpPr/>
          <p:nvPr/>
        </p:nvSpPr>
        <p:spPr>
          <a:xfrm>
            <a:off x="1460880" y="5457063"/>
            <a:ext cx="427990" cy="0"/>
          </a:xfrm>
          <a:custGeom>
            <a:avLst/>
            <a:gdLst/>
            <a:ahLst/>
            <a:cxnLst/>
            <a:rect l="l" t="t" r="r" b="b"/>
            <a:pathLst>
              <a:path w="427989">
                <a:moveTo>
                  <a:pt x="0" y="0"/>
                </a:moveTo>
                <a:lnTo>
                  <a:pt x="427989" y="0"/>
                </a:lnTo>
              </a:path>
            </a:pathLst>
          </a:custGeom>
          <a:ln w="3175">
            <a:solidFill>
              <a:srgbClr val="3164FF"/>
            </a:solidFill>
          </a:ln>
        </p:spPr>
        <p:txBody>
          <a:bodyPr wrap="square" lIns="0" tIns="0" rIns="0" bIns="0" rtlCol="0"/>
          <a:lstStyle/>
          <a:p>
            <a:endParaRPr>
              <a:solidFill>
                <a:prstClr val="black"/>
              </a:solidFill>
            </a:endParaRPr>
          </a:p>
        </p:txBody>
      </p:sp>
      <p:sp>
        <p:nvSpPr>
          <p:cNvPr id="248" name="object 248"/>
          <p:cNvSpPr/>
          <p:nvPr/>
        </p:nvSpPr>
        <p:spPr>
          <a:xfrm>
            <a:off x="1465961" y="5462651"/>
            <a:ext cx="417830" cy="0"/>
          </a:xfrm>
          <a:custGeom>
            <a:avLst/>
            <a:gdLst/>
            <a:ahLst/>
            <a:cxnLst/>
            <a:rect l="l" t="t" r="r" b="b"/>
            <a:pathLst>
              <a:path w="417830">
                <a:moveTo>
                  <a:pt x="0" y="0"/>
                </a:moveTo>
                <a:lnTo>
                  <a:pt x="417702" y="0"/>
                </a:lnTo>
              </a:path>
            </a:pathLst>
          </a:custGeom>
          <a:ln w="3175">
            <a:solidFill>
              <a:srgbClr val="3164FF"/>
            </a:solidFill>
          </a:ln>
        </p:spPr>
        <p:txBody>
          <a:bodyPr wrap="square" lIns="0" tIns="0" rIns="0" bIns="0" rtlCol="0"/>
          <a:lstStyle/>
          <a:p>
            <a:endParaRPr>
              <a:solidFill>
                <a:prstClr val="black"/>
              </a:solidFill>
            </a:endParaRPr>
          </a:p>
        </p:txBody>
      </p:sp>
      <p:sp>
        <p:nvSpPr>
          <p:cNvPr id="249" name="object 249"/>
          <p:cNvSpPr/>
          <p:nvPr/>
        </p:nvSpPr>
        <p:spPr>
          <a:xfrm>
            <a:off x="1471167" y="5468239"/>
            <a:ext cx="407034" cy="0"/>
          </a:xfrm>
          <a:custGeom>
            <a:avLst/>
            <a:gdLst/>
            <a:ahLst/>
            <a:cxnLst/>
            <a:rect l="l" t="t" r="r" b="b"/>
            <a:pathLst>
              <a:path w="407035">
                <a:moveTo>
                  <a:pt x="0" y="0"/>
                </a:moveTo>
                <a:lnTo>
                  <a:pt x="407034" y="0"/>
                </a:lnTo>
              </a:path>
            </a:pathLst>
          </a:custGeom>
          <a:ln w="3175">
            <a:solidFill>
              <a:srgbClr val="3164FF"/>
            </a:solidFill>
          </a:ln>
        </p:spPr>
        <p:txBody>
          <a:bodyPr wrap="square" lIns="0" tIns="0" rIns="0" bIns="0" rtlCol="0"/>
          <a:lstStyle/>
          <a:p>
            <a:endParaRPr>
              <a:solidFill>
                <a:prstClr val="black"/>
              </a:solidFill>
            </a:endParaRPr>
          </a:p>
        </p:txBody>
      </p:sp>
      <p:sp>
        <p:nvSpPr>
          <p:cNvPr id="250" name="object 250"/>
          <p:cNvSpPr/>
          <p:nvPr/>
        </p:nvSpPr>
        <p:spPr>
          <a:xfrm>
            <a:off x="1476755" y="5473700"/>
            <a:ext cx="395605" cy="0"/>
          </a:xfrm>
          <a:custGeom>
            <a:avLst/>
            <a:gdLst/>
            <a:ahLst/>
            <a:cxnLst/>
            <a:rect l="l" t="t" r="r" b="b"/>
            <a:pathLst>
              <a:path w="395605">
                <a:moveTo>
                  <a:pt x="0" y="0"/>
                </a:moveTo>
                <a:lnTo>
                  <a:pt x="395350" y="0"/>
                </a:lnTo>
              </a:path>
            </a:pathLst>
          </a:custGeom>
          <a:ln w="3175">
            <a:solidFill>
              <a:srgbClr val="3164FF"/>
            </a:solidFill>
          </a:ln>
        </p:spPr>
        <p:txBody>
          <a:bodyPr wrap="square" lIns="0" tIns="0" rIns="0" bIns="0" rtlCol="0"/>
          <a:lstStyle/>
          <a:p>
            <a:endParaRPr>
              <a:solidFill>
                <a:prstClr val="black"/>
              </a:solidFill>
            </a:endParaRPr>
          </a:p>
        </p:txBody>
      </p:sp>
      <p:sp>
        <p:nvSpPr>
          <p:cNvPr id="251" name="object 251"/>
          <p:cNvSpPr/>
          <p:nvPr/>
        </p:nvSpPr>
        <p:spPr>
          <a:xfrm>
            <a:off x="1482852" y="5479288"/>
            <a:ext cx="383540" cy="0"/>
          </a:xfrm>
          <a:custGeom>
            <a:avLst/>
            <a:gdLst/>
            <a:ahLst/>
            <a:cxnLst/>
            <a:rect l="l" t="t" r="r" b="b"/>
            <a:pathLst>
              <a:path w="383539">
                <a:moveTo>
                  <a:pt x="0" y="0"/>
                </a:moveTo>
                <a:lnTo>
                  <a:pt x="383159" y="0"/>
                </a:lnTo>
              </a:path>
            </a:pathLst>
          </a:custGeom>
          <a:ln w="3175">
            <a:solidFill>
              <a:srgbClr val="3164FF"/>
            </a:solidFill>
          </a:ln>
        </p:spPr>
        <p:txBody>
          <a:bodyPr wrap="square" lIns="0" tIns="0" rIns="0" bIns="0" rtlCol="0"/>
          <a:lstStyle/>
          <a:p>
            <a:endParaRPr>
              <a:solidFill>
                <a:prstClr val="black"/>
              </a:solidFill>
            </a:endParaRPr>
          </a:p>
        </p:txBody>
      </p:sp>
      <p:sp>
        <p:nvSpPr>
          <p:cNvPr id="252" name="object 252"/>
          <p:cNvSpPr/>
          <p:nvPr/>
        </p:nvSpPr>
        <p:spPr>
          <a:xfrm>
            <a:off x="1488947" y="5484748"/>
            <a:ext cx="370840" cy="0"/>
          </a:xfrm>
          <a:custGeom>
            <a:avLst/>
            <a:gdLst/>
            <a:ahLst/>
            <a:cxnLst/>
            <a:rect l="l" t="t" r="r" b="b"/>
            <a:pathLst>
              <a:path w="370839">
                <a:moveTo>
                  <a:pt x="0" y="0"/>
                </a:moveTo>
                <a:lnTo>
                  <a:pt x="370840" y="0"/>
                </a:lnTo>
              </a:path>
            </a:pathLst>
          </a:custGeom>
          <a:ln w="3175">
            <a:solidFill>
              <a:srgbClr val="3164FF"/>
            </a:solidFill>
          </a:ln>
        </p:spPr>
        <p:txBody>
          <a:bodyPr wrap="square" lIns="0" tIns="0" rIns="0" bIns="0" rtlCol="0"/>
          <a:lstStyle/>
          <a:p>
            <a:endParaRPr>
              <a:solidFill>
                <a:prstClr val="black"/>
              </a:solidFill>
            </a:endParaRPr>
          </a:p>
        </p:txBody>
      </p:sp>
      <p:sp>
        <p:nvSpPr>
          <p:cNvPr id="253" name="object 253"/>
          <p:cNvSpPr/>
          <p:nvPr/>
        </p:nvSpPr>
        <p:spPr>
          <a:xfrm>
            <a:off x="1495552" y="5490336"/>
            <a:ext cx="357505" cy="0"/>
          </a:xfrm>
          <a:custGeom>
            <a:avLst/>
            <a:gdLst/>
            <a:ahLst/>
            <a:cxnLst/>
            <a:rect l="l" t="t" r="r" b="b"/>
            <a:pathLst>
              <a:path w="357505">
                <a:moveTo>
                  <a:pt x="0" y="0"/>
                </a:moveTo>
                <a:lnTo>
                  <a:pt x="357123" y="0"/>
                </a:lnTo>
              </a:path>
            </a:pathLst>
          </a:custGeom>
          <a:ln w="3175">
            <a:solidFill>
              <a:srgbClr val="3164FF"/>
            </a:solidFill>
          </a:ln>
        </p:spPr>
        <p:txBody>
          <a:bodyPr wrap="square" lIns="0" tIns="0" rIns="0" bIns="0" rtlCol="0"/>
          <a:lstStyle/>
          <a:p>
            <a:endParaRPr>
              <a:solidFill>
                <a:prstClr val="black"/>
              </a:solidFill>
            </a:endParaRPr>
          </a:p>
        </p:txBody>
      </p:sp>
      <p:sp>
        <p:nvSpPr>
          <p:cNvPr id="254" name="object 254"/>
          <p:cNvSpPr/>
          <p:nvPr/>
        </p:nvSpPr>
        <p:spPr>
          <a:xfrm>
            <a:off x="1502663" y="5495797"/>
            <a:ext cx="342900" cy="0"/>
          </a:xfrm>
          <a:custGeom>
            <a:avLst/>
            <a:gdLst/>
            <a:ahLst/>
            <a:cxnLst/>
            <a:rect l="l" t="t" r="r" b="b"/>
            <a:pathLst>
              <a:path w="342900">
                <a:moveTo>
                  <a:pt x="0" y="0"/>
                </a:moveTo>
                <a:lnTo>
                  <a:pt x="342900" y="0"/>
                </a:lnTo>
              </a:path>
            </a:pathLst>
          </a:custGeom>
          <a:ln w="3175">
            <a:solidFill>
              <a:srgbClr val="3164FF"/>
            </a:solidFill>
          </a:ln>
        </p:spPr>
        <p:txBody>
          <a:bodyPr wrap="square" lIns="0" tIns="0" rIns="0" bIns="0" rtlCol="0"/>
          <a:lstStyle/>
          <a:p>
            <a:endParaRPr>
              <a:solidFill>
                <a:prstClr val="black"/>
              </a:solidFill>
            </a:endParaRPr>
          </a:p>
        </p:txBody>
      </p:sp>
      <p:sp>
        <p:nvSpPr>
          <p:cNvPr id="255" name="object 255"/>
          <p:cNvSpPr/>
          <p:nvPr/>
        </p:nvSpPr>
        <p:spPr>
          <a:xfrm>
            <a:off x="1509775" y="5501385"/>
            <a:ext cx="328295" cy="0"/>
          </a:xfrm>
          <a:custGeom>
            <a:avLst/>
            <a:gdLst/>
            <a:ahLst/>
            <a:cxnLst/>
            <a:rect l="l" t="t" r="r" b="b"/>
            <a:pathLst>
              <a:path w="328294">
                <a:moveTo>
                  <a:pt x="0" y="0"/>
                </a:moveTo>
                <a:lnTo>
                  <a:pt x="328168" y="0"/>
                </a:lnTo>
              </a:path>
            </a:pathLst>
          </a:custGeom>
          <a:ln w="3175">
            <a:solidFill>
              <a:srgbClr val="3164FF"/>
            </a:solidFill>
          </a:ln>
        </p:spPr>
        <p:txBody>
          <a:bodyPr wrap="square" lIns="0" tIns="0" rIns="0" bIns="0" rtlCol="0"/>
          <a:lstStyle/>
          <a:p>
            <a:endParaRPr>
              <a:solidFill>
                <a:prstClr val="black"/>
              </a:solidFill>
            </a:endParaRPr>
          </a:p>
        </p:txBody>
      </p:sp>
      <p:sp>
        <p:nvSpPr>
          <p:cNvPr id="256" name="object 256"/>
          <p:cNvSpPr/>
          <p:nvPr/>
        </p:nvSpPr>
        <p:spPr>
          <a:xfrm>
            <a:off x="1518030" y="5506973"/>
            <a:ext cx="311785" cy="0"/>
          </a:xfrm>
          <a:custGeom>
            <a:avLst/>
            <a:gdLst/>
            <a:ahLst/>
            <a:cxnLst/>
            <a:rect l="l" t="t" r="r" b="b"/>
            <a:pathLst>
              <a:path w="311785">
                <a:moveTo>
                  <a:pt x="0" y="0"/>
                </a:moveTo>
                <a:lnTo>
                  <a:pt x="311531" y="0"/>
                </a:lnTo>
              </a:path>
            </a:pathLst>
          </a:custGeom>
          <a:ln w="3175">
            <a:solidFill>
              <a:srgbClr val="3164FF"/>
            </a:solidFill>
          </a:ln>
        </p:spPr>
        <p:txBody>
          <a:bodyPr wrap="square" lIns="0" tIns="0" rIns="0" bIns="0" rtlCol="0"/>
          <a:lstStyle/>
          <a:p>
            <a:endParaRPr>
              <a:solidFill>
                <a:prstClr val="black"/>
              </a:solidFill>
            </a:endParaRPr>
          </a:p>
        </p:txBody>
      </p:sp>
      <p:sp>
        <p:nvSpPr>
          <p:cNvPr id="257" name="object 257"/>
          <p:cNvSpPr/>
          <p:nvPr/>
        </p:nvSpPr>
        <p:spPr>
          <a:xfrm>
            <a:off x="1526539" y="5512434"/>
            <a:ext cx="294640" cy="0"/>
          </a:xfrm>
          <a:custGeom>
            <a:avLst/>
            <a:gdLst/>
            <a:ahLst/>
            <a:cxnLst/>
            <a:rect l="l" t="t" r="r" b="b"/>
            <a:pathLst>
              <a:path w="294639">
                <a:moveTo>
                  <a:pt x="0" y="0"/>
                </a:moveTo>
                <a:lnTo>
                  <a:pt x="294640" y="0"/>
                </a:lnTo>
              </a:path>
            </a:pathLst>
          </a:custGeom>
          <a:ln w="3175">
            <a:solidFill>
              <a:srgbClr val="3164FF"/>
            </a:solidFill>
          </a:ln>
        </p:spPr>
        <p:txBody>
          <a:bodyPr wrap="square" lIns="0" tIns="0" rIns="0" bIns="0" rtlCol="0"/>
          <a:lstStyle/>
          <a:p>
            <a:endParaRPr>
              <a:solidFill>
                <a:prstClr val="black"/>
              </a:solidFill>
            </a:endParaRPr>
          </a:p>
        </p:txBody>
      </p:sp>
      <p:sp>
        <p:nvSpPr>
          <p:cNvPr id="258" name="object 258"/>
          <p:cNvSpPr/>
          <p:nvPr/>
        </p:nvSpPr>
        <p:spPr>
          <a:xfrm>
            <a:off x="1535557" y="5518022"/>
            <a:ext cx="276225" cy="0"/>
          </a:xfrm>
          <a:custGeom>
            <a:avLst/>
            <a:gdLst/>
            <a:ahLst/>
            <a:cxnLst/>
            <a:rect l="l" t="t" r="r" b="b"/>
            <a:pathLst>
              <a:path w="276225">
                <a:moveTo>
                  <a:pt x="0" y="0"/>
                </a:moveTo>
                <a:lnTo>
                  <a:pt x="275844" y="0"/>
                </a:lnTo>
              </a:path>
            </a:pathLst>
          </a:custGeom>
          <a:ln w="3175">
            <a:solidFill>
              <a:srgbClr val="3164FF"/>
            </a:solidFill>
          </a:ln>
        </p:spPr>
        <p:txBody>
          <a:bodyPr wrap="square" lIns="0" tIns="0" rIns="0" bIns="0" rtlCol="0"/>
          <a:lstStyle/>
          <a:p>
            <a:endParaRPr>
              <a:solidFill>
                <a:prstClr val="black"/>
              </a:solidFill>
            </a:endParaRPr>
          </a:p>
        </p:txBody>
      </p:sp>
      <p:sp>
        <p:nvSpPr>
          <p:cNvPr id="259" name="object 259"/>
          <p:cNvSpPr/>
          <p:nvPr/>
        </p:nvSpPr>
        <p:spPr>
          <a:xfrm>
            <a:off x="1546097" y="5523484"/>
            <a:ext cx="255270" cy="0"/>
          </a:xfrm>
          <a:custGeom>
            <a:avLst/>
            <a:gdLst/>
            <a:ahLst/>
            <a:cxnLst/>
            <a:rect l="l" t="t" r="r" b="b"/>
            <a:pathLst>
              <a:path w="255269">
                <a:moveTo>
                  <a:pt x="0" y="0"/>
                </a:moveTo>
                <a:lnTo>
                  <a:pt x="255270" y="0"/>
                </a:lnTo>
              </a:path>
            </a:pathLst>
          </a:custGeom>
          <a:ln w="3175">
            <a:solidFill>
              <a:srgbClr val="3164FF"/>
            </a:solidFill>
          </a:ln>
        </p:spPr>
        <p:txBody>
          <a:bodyPr wrap="square" lIns="0" tIns="0" rIns="0" bIns="0" rtlCol="0"/>
          <a:lstStyle/>
          <a:p>
            <a:endParaRPr>
              <a:solidFill>
                <a:prstClr val="black"/>
              </a:solidFill>
            </a:endParaRPr>
          </a:p>
        </p:txBody>
      </p:sp>
      <p:sp>
        <p:nvSpPr>
          <p:cNvPr id="260" name="object 260"/>
          <p:cNvSpPr/>
          <p:nvPr/>
        </p:nvSpPr>
        <p:spPr>
          <a:xfrm>
            <a:off x="1556892" y="5529071"/>
            <a:ext cx="233045" cy="0"/>
          </a:xfrm>
          <a:custGeom>
            <a:avLst/>
            <a:gdLst/>
            <a:ahLst/>
            <a:cxnLst/>
            <a:rect l="l" t="t" r="r" b="b"/>
            <a:pathLst>
              <a:path w="233044">
                <a:moveTo>
                  <a:pt x="0" y="0"/>
                </a:moveTo>
                <a:lnTo>
                  <a:pt x="232790" y="0"/>
                </a:lnTo>
              </a:path>
            </a:pathLst>
          </a:custGeom>
          <a:ln w="3175">
            <a:solidFill>
              <a:srgbClr val="3164FF"/>
            </a:solidFill>
          </a:ln>
        </p:spPr>
        <p:txBody>
          <a:bodyPr wrap="square" lIns="0" tIns="0" rIns="0" bIns="0" rtlCol="0"/>
          <a:lstStyle/>
          <a:p>
            <a:endParaRPr>
              <a:solidFill>
                <a:prstClr val="black"/>
              </a:solidFill>
            </a:endParaRPr>
          </a:p>
        </p:txBody>
      </p:sp>
      <p:sp>
        <p:nvSpPr>
          <p:cNvPr id="261" name="object 261"/>
          <p:cNvSpPr/>
          <p:nvPr/>
        </p:nvSpPr>
        <p:spPr>
          <a:xfrm>
            <a:off x="1569974" y="5534533"/>
            <a:ext cx="207645" cy="0"/>
          </a:xfrm>
          <a:custGeom>
            <a:avLst/>
            <a:gdLst/>
            <a:ahLst/>
            <a:cxnLst/>
            <a:rect l="l" t="t" r="r" b="b"/>
            <a:pathLst>
              <a:path w="207644">
                <a:moveTo>
                  <a:pt x="0" y="0"/>
                </a:moveTo>
                <a:lnTo>
                  <a:pt x="207263" y="0"/>
                </a:lnTo>
              </a:path>
            </a:pathLst>
          </a:custGeom>
          <a:ln w="3175">
            <a:solidFill>
              <a:srgbClr val="3164FF"/>
            </a:solidFill>
          </a:ln>
        </p:spPr>
        <p:txBody>
          <a:bodyPr wrap="square" lIns="0" tIns="0" rIns="0" bIns="0" rtlCol="0"/>
          <a:lstStyle/>
          <a:p>
            <a:endParaRPr>
              <a:solidFill>
                <a:prstClr val="black"/>
              </a:solidFill>
            </a:endParaRPr>
          </a:p>
        </p:txBody>
      </p:sp>
      <p:sp>
        <p:nvSpPr>
          <p:cNvPr id="262" name="object 262"/>
          <p:cNvSpPr/>
          <p:nvPr/>
        </p:nvSpPr>
        <p:spPr>
          <a:xfrm>
            <a:off x="1584833" y="5540121"/>
            <a:ext cx="177165" cy="0"/>
          </a:xfrm>
          <a:custGeom>
            <a:avLst/>
            <a:gdLst/>
            <a:ahLst/>
            <a:cxnLst/>
            <a:rect l="l" t="t" r="r" b="b"/>
            <a:pathLst>
              <a:path w="177164">
                <a:moveTo>
                  <a:pt x="0" y="0"/>
                </a:moveTo>
                <a:lnTo>
                  <a:pt x="176910" y="0"/>
                </a:lnTo>
              </a:path>
            </a:pathLst>
          </a:custGeom>
          <a:ln w="3175">
            <a:solidFill>
              <a:srgbClr val="3164FF"/>
            </a:solidFill>
          </a:ln>
        </p:spPr>
        <p:txBody>
          <a:bodyPr wrap="square" lIns="0" tIns="0" rIns="0" bIns="0" rtlCol="0"/>
          <a:lstStyle/>
          <a:p>
            <a:endParaRPr>
              <a:solidFill>
                <a:prstClr val="black"/>
              </a:solidFill>
            </a:endParaRPr>
          </a:p>
        </p:txBody>
      </p:sp>
      <p:sp>
        <p:nvSpPr>
          <p:cNvPr id="263" name="object 263"/>
          <p:cNvSpPr/>
          <p:nvPr/>
        </p:nvSpPr>
        <p:spPr>
          <a:xfrm>
            <a:off x="1602232" y="5545582"/>
            <a:ext cx="141605" cy="0"/>
          </a:xfrm>
          <a:custGeom>
            <a:avLst/>
            <a:gdLst/>
            <a:ahLst/>
            <a:cxnLst/>
            <a:rect l="l" t="t" r="r" b="b"/>
            <a:pathLst>
              <a:path w="141605">
                <a:moveTo>
                  <a:pt x="0" y="0"/>
                </a:moveTo>
                <a:lnTo>
                  <a:pt x="141224" y="0"/>
                </a:lnTo>
              </a:path>
            </a:pathLst>
          </a:custGeom>
          <a:ln w="3175">
            <a:solidFill>
              <a:srgbClr val="3164FF"/>
            </a:solidFill>
          </a:ln>
        </p:spPr>
        <p:txBody>
          <a:bodyPr wrap="square" lIns="0" tIns="0" rIns="0" bIns="0" rtlCol="0"/>
          <a:lstStyle/>
          <a:p>
            <a:endParaRPr>
              <a:solidFill>
                <a:prstClr val="black"/>
              </a:solidFill>
            </a:endParaRPr>
          </a:p>
        </p:txBody>
      </p:sp>
      <p:sp>
        <p:nvSpPr>
          <p:cNvPr id="264" name="object 264"/>
          <p:cNvSpPr/>
          <p:nvPr/>
        </p:nvSpPr>
        <p:spPr>
          <a:xfrm>
            <a:off x="1627632" y="5551170"/>
            <a:ext cx="90170" cy="0"/>
          </a:xfrm>
          <a:custGeom>
            <a:avLst/>
            <a:gdLst/>
            <a:ahLst/>
            <a:cxnLst/>
            <a:rect l="l" t="t" r="r" b="b"/>
            <a:pathLst>
              <a:path w="90169">
                <a:moveTo>
                  <a:pt x="0" y="0"/>
                </a:moveTo>
                <a:lnTo>
                  <a:pt x="89916" y="0"/>
                </a:lnTo>
              </a:path>
            </a:pathLst>
          </a:custGeom>
          <a:ln w="3175">
            <a:solidFill>
              <a:srgbClr val="3164FF"/>
            </a:solidFill>
          </a:ln>
        </p:spPr>
        <p:txBody>
          <a:bodyPr wrap="square" lIns="0" tIns="0" rIns="0" bIns="0" rtlCol="0"/>
          <a:lstStyle/>
          <a:p>
            <a:endParaRPr>
              <a:solidFill>
                <a:prstClr val="black"/>
              </a:solidFill>
            </a:endParaRPr>
          </a:p>
        </p:txBody>
      </p:sp>
      <p:sp>
        <p:nvSpPr>
          <p:cNvPr id="265" name="object 265"/>
          <p:cNvSpPr/>
          <p:nvPr/>
        </p:nvSpPr>
        <p:spPr>
          <a:xfrm>
            <a:off x="4388611" y="4170171"/>
            <a:ext cx="1863598" cy="1843658"/>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266" name="object 266"/>
          <p:cNvSpPr/>
          <p:nvPr/>
        </p:nvSpPr>
        <p:spPr>
          <a:xfrm>
            <a:off x="4899025" y="4671567"/>
            <a:ext cx="18415" cy="0"/>
          </a:xfrm>
          <a:custGeom>
            <a:avLst/>
            <a:gdLst/>
            <a:ahLst/>
            <a:cxnLst/>
            <a:rect l="l" t="t" r="r" b="b"/>
            <a:pathLst>
              <a:path w="18414">
                <a:moveTo>
                  <a:pt x="0" y="0"/>
                </a:moveTo>
                <a:lnTo>
                  <a:pt x="18034" y="0"/>
                </a:lnTo>
              </a:path>
            </a:pathLst>
          </a:custGeom>
          <a:ln w="3175">
            <a:solidFill>
              <a:srgbClr val="3164FF"/>
            </a:solidFill>
          </a:ln>
        </p:spPr>
        <p:txBody>
          <a:bodyPr wrap="square" lIns="0" tIns="0" rIns="0" bIns="0" rtlCol="0"/>
          <a:lstStyle/>
          <a:p>
            <a:endParaRPr>
              <a:solidFill>
                <a:prstClr val="black"/>
              </a:solidFill>
            </a:endParaRPr>
          </a:p>
        </p:txBody>
      </p:sp>
      <p:sp>
        <p:nvSpPr>
          <p:cNvPr id="267" name="object 267"/>
          <p:cNvSpPr/>
          <p:nvPr/>
        </p:nvSpPr>
        <p:spPr>
          <a:xfrm>
            <a:off x="4897754" y="4677028"/>
            <a:ext cx="42545" cy="0"/>
          </a:xfrm>
          <a:custGeom>
            <a:avLst/>
            <a:gdLst/>
            <a:ahLst/>
            <a:cxnLst/>
            <a:rect l="l" t="t" r="r" b="b"/>
            <a:pathLst>
              <a:path w="42545">
                <a:moveTo>
                  <a:pt x="0" y="0"/>
                </a:moveTo>
                <a:lnTo>
                  <a:pt x="42291" y="0"/>
                </a:lnTo>
              </a:path>
            </a:pathLst>
          </a:custGeom>
          <a:ln w="3175">
            <a:solidFill>
              <a:srgbClr val="3164FF"/>
            </a:solidFill>
          </a:ln>
        </p:spPr>
        <p:txBody>
          <a:bodyPr wrap="square" lIns="0" tIns="0" rIns="0" bIns="0" rtlCol="0"/>
          <a:lstStyle/>
          <a:p>
            <a:endParaRPr>
              <a:solidFill>
                <a:prstClr val="black"/>
              </a:solidFill>
            </a:endParaRPr>
          </a:p>
        </p:txBody>
      </p:sp>
      <p:sp>
        <p:nvSpPr>
          <p:cNvPr id="268" name="object 268"/>
          <p:cNvSpPr/>
          <p:nvPr/>
        </p:nvSpPr>
        <p:spPr>
          <a:xfrm>
            <a:off x="4896611" y="4682616"/>
            <a:ext cx="66675" cy="0"/>
          </a:xfrm>
          <a:custGeom>
            <a:avLst/>
            <a:gdLst/>
            <a:ahLst/>
            <a:cxnLst/>
            <a:rect l="l" t="t" r="r" b="b"/>
            <a:pathLst>
              <a:path w="66675">
                <a:moveTo>
                  <a:pt x="0" y="0"/>
                </a:moveTo>
                <a:lnTo>
                  <a:pt x="66421" y="0"/>
                </a:lnTo>
              </a:path>
            </a:pathLst>
          </a:custGeom>
          <a:ln w="3175">
            <a:solidFill>
              <a:srgbClr val="3164FF"/>
            </a:solidFill>
          </a:ln>
        </p:spPr>
        <p:txBody>
          <a:bodyPr wrap="square" lIns="0" tIns="0" rIns="0" bIns="0" rtlCol="0"/>
          <a:lstStyle/>
          <a:p>
            <a:endParaRPr>
              <a:solidFill>
                <a:prstClr val="black"/>
              </a:solidFill>
            </a:endParaRPr>
          </a:p>
        </p:txBody>
      </p:sp>
      <p:sp>
        <p:nvSpPr>
          <p:cNvPr id="269" name="object 269"/>
          <p:cNvSpPr/>
          <p:nvPr/>
        </p:nvSpPr>
        <p:spPr>
          <a:xfrm>
            <a:off x="4893055" y="4690205"/>
            <a:ext cx="522605" cy="0"/>
          </a:xfrm>
          <a:custGeom>
            <a:avLst/>
            <a:gdLst/>
            <a:ahLst/>
            <a:cxnLst/>
            <a:rect l="l" t="t" r="r" b="b"/>
            <a:pathLst>
              <a:path w="522604">
                <a:moveTo>
                  <a:pt x="0" y="0"/>
                </a:moveTo>
                <a:lnTo>
                  <a:pt x="522351" y="0"/>
                </a:lnTo>
              </a:path>
            </a:pathLst>
          </a:custGeom>
          <a:ln w="18731">
            <a:solidFill>
              <a:srgbClr val="3164FF"/>
            </a:solidFill>
          </a:ln>
        </p:spPr>
        <p:txBody>
          <a:bodyPr wrap="square" lIns="0" tIns="0" rIns="0" bIns="0" rtlCol="0"/>
          <a:lstStyle/>
          <a:p>
            <a:endParaRPr>
              <a:solidFill>
                <a:prstClr val="black"/>
              </a:solidFill>
            </a:endParaRPr>
          </a:p>
        </p:txBody>
      </p:sp>
      <p:sp>
        <p:nvSpPr>
          <p:cNvPr id="270" name="object 270"/>
          <p:cNvSpPr/>
          <p:nvPr/>
        </p:nvSpPr>
        <p:spPr>
          <a:xfrm>
            <a:off x="4890770" y="4706873"/>
            <a:ext cx="520065" cy="0"/>
          </a:xfrm>
          <a:custGeom>
            <a:avLst/>
            <a:gdLst/>
            <a:ahLst/>
            <a:cxnLst/>
            <a:rect l="l" t="t" r="r" b="b"/>
            <a:pathLst>
              <a:path w="520064">
                <a:moveTo>
                  <a:pt x="0" y="0"/>
                </a:moveTo>
                <a:lnTo>
                  <a:pt x="519810" y="0"/>
                </a:lnTo>
              </a:path>
            </a:pathLst>
          </a:custGeom>
          <a:ln w="7491">
            <a:solidFill>
              <a:srgbClr val="3164FF"/>
            </a:solidFill>
          </a:ln>
        </p:spPr>
        <p:txBody>
          <a:bodyPr wrap="square" lIns="0" tIns="0" rIns="0" bIns="0" rtlCol="0"/>
          <a:lstStyle/>
          <a:p>
            <a:endParaRPr>
              <a:solidFill>
                <a:prstClr val="black"/>
              </a:solidFill>
            </a:endParaRPr>
          </a:p>
        </p:txBody>
      </p:sp>
      <p:sp>
        <p:nvSpPr>
          <p:cNvPr id="271" name="object 271"/>
          <p:cNvSpPr/>
          <p:nvPr/>
        </p:nvSpPr>
        <p:spPr>
          <a:xfrm>
            <a:off x="4889500" y="4715764"/>
            <a:ext cx="611505" cy="0"/>
          </a:xfrm>
          <a:custGeom>
            <a:avLst/>
            <a:gdLst/>
            <a:ahLst/>
            <a:cxnLst/>
            <a:rect l="l" t="t" r="r" b="b"/>
            <a:pathLst>
              <a:path w="611504">
                <a:moveTo>
                  <a:pt x="0" y="0"/>
                </a:moveTo>
                <a:lnTo>
                  <a:pt x="611251" y="0"/>
                </a:lnTo>
              </a:path>
            </a:pathLst>
          </a:custGeom>
          <a:ln w="3175">
            <a:solidFill>
              <a:srgbClr val="3164FF"/>
            </a:solidFill>
          </a:ln>
        </p:spPr>
        <p:txBody>
          <a:bodyPr wrap="square" lIns="0" tIns="0" rIns="0" bIns="0" rtlCol="0"/>
          <a:lstStyle/>
          <a:p>
            <a:endParaRPr>
              <a:solidFill>
                <a:prstClr val="black"/>
              </a:solidFill>
            </a:endParaRPr>
          </a:p>
        </p:txBody>
      </p:sp>
      <p:sp>
        <p:nvSpPr>
          <p:cNvPr id="272" name="object 272"/>
          <p:cNvSpPr/>
          <p:nvPr/>
        </p:nvSpPr>
        <p:spPr>
          <a:xfrm>
            <a:off x="4882388" y="4719320"/>
            <a:ext cx="241935" cy="31750"/>
          </a:xfrm>
          <a:custGeom>
            <a:avLst/>
            <a:gdLst/>
            <a:ahLst/>
            <a:cxnLst/>
            <a:rect l="l" t="t" r="r" b="b"/>
            <a:pathLst>
              <a:path w="241935" h="31750">
                <a:moveTo>
                  <a:pt x="0" y="31621"/>
                </a:moveTo>
                <a:lnTo>
                  <a:pt x="241681" y="31621"/>
                </a:lnTo>
                <a:lnTo>
                  <a:pt x="24168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73" name="object 273"/>
          <p:cNvSpPr/>
          <p:nvPr/>
        </p:nvSpPr>
        <p:spPr>
          <a:xfrm>
            <a:off x="4875403" y="4752594"/>
            <a:ext cx="241935" cy="31750"/>
          </a:xfrm>
          <a:custGeom>
            <a:avLst/>
            <a:gdLst/>
            <a:ahLst/>
            <a:cxnLst/>
            <a:rect l="l" t="t" r="r" b="b"/>
            <a:pathLst>
              <a:path w="241935" h="31750">
                <a:moveTo>
                  <a:pt x="0" y="31494"/>
                </a:moveTo>
                <a:lnTo>
                  <a:pt x="241808" y="31494"/>
                </a:lnTo>
                <a:lnTo>
                  <a:pt x="241808"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274" name="object 274"/>
          <p:cNvSpPr/>
          <p:nvPr/>
        </p:nvSpPr>
        <p:spPr>
          <a:xfrm>
            <a:off x="4868290" y="4785741"/>
            <a:ext cx="241935" cy="31750"/>
          </a:xfrm>
          <a:custGeom>
            <a:avLst/>
            <a:gdLst/>
            <a:ahLst/>
            <a:cxnLst/>
            <a:rect l="l" t="t" r="r" b="b"/>
            <a:pathLst>
              <a:path w="241935" h="31750">
                <a:moveTo>
                  <a:pt x="0" y="31621"/>
                </a:moveTo>
                <a:lnTo>
                  <a:pt x="241808" y="31621"/>
                </a:lnTo>
                <a:lnTo>
                  <a:pt x="241808"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75" name="object 275"/>
          <p:cNvSpPr/>
          <p:nvPr/>
        </p:nvSpPr>
        <p:spPr>
          <a:xfrm>
            <a:off x="4861178" y="4818888"/>
            <a:ext cx="241935" cy="31750"/>
          </a:xfrm>
          <a:custGeom>
            <a:avLst/>
            <a:gdLst/>
            <a:ahLst/>
            <a:cxnLst/>
            <a:rect l="l" t="t" r="r" b="b"/>
            <a:pathLst>
              <a:path w="241935" h="31750">
                <a:moveTo>
                  <a:pt x="0" y="31621"/>
                </a:moveTo>
                <a:lnTo>
                  <a:pt x="241808" y="31621"/>
                </a:lnTo>
                <a:lnTo>
                  <a:pt x="241808"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76" name="object 276"/>
          <p:cNvSpPr/>
          <p:nvPr/>
        </p:nvSpPr>
        <p:spPr>
          <a:xfrm>
            <a:off x="4854066" y="4852162"/>
            <a:ext cx="241935" cy="31750"/>
          </a:xfrm>
          <a:custGeom>
            <a:avLst/>
            <a:gdLst/>
            <a:ahLst/>
            <a:cxnLst/>
            <a:rect l="l" t="t" r="r" b="b"/>
            <a:pathLst>
              <a:path w="241935" h="31750">
                <a:moveTo>
                  <a:pt x="0" y="31494"/>
                </a:moveTo>
                <a:lnTo>
                  <a:pt x="241681" y="31494"/>
                </a:lnTo>
                <a:lnTo>
                  <a:pt x="241681"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277" name="object 277"/>
          <p:cNvSpPr/>
          <p:nvPr/>
        </p:nvSpPr>
        <p:spPr>
          <a:xfrm>
            <a:off x="4847082" y="4885309"/>
            <a:ext cx="241935" cy="31750"/>
          </a:xfrm>
          <a:custGeom>
            <a:avLst/>
            <a:gdLst/>
            <a:ahLst/>
            <a:cxnLst/>
            <a:rect l="l" t="t" r="r" b="b"/>
            <a:pathLst>
              <a:path w="241935" h="31750">
                <a:moveTo>
                  <a:pt x="0" y="31621"/>
                </a:moveTo>
                <a:lnTo>
                  <a:pt x="241553" y="31621"/>
                </a:lnTo>
                <a:lnTo>
                  <a:pt x="24155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78" name="object 278"/>
          <p:cNvSpPr/>
          <p:nvPr/>
        </p:nvSpPr>
        <p:spPr>
          <a:xfrm>
            <a:off x="4839970" y="4918456"/>
            <a:ext cx="241935" cy="31750"/>
          </a:xfrm>
          <a:custGeom>
            <a:avLst/>
            <a:gdLst/>
            <a:ahLst/>
            <a:cxnLst/>
            <a:rect l="l" t="t" r="r" b="b"/>
            <a:pathLst>
              <a:path w="241935" h="31750">
                <a:moveTo>
                  <a:pt x="0" y="31621"/>
                </a:moveTo>
                <a:lnTo>
                  <a:pt x="241553" y="31621"/>
                </a:lnTo>
                <a:lnTo>
                  <a:pt x="24155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79" name="object 279"/>
          <p:cNvSpPr/>
          <p:nvPr/>
        </p:nvSpPr>
        <p:spPr>
          <a:xfrm>
            <a:off x="4832858" y="4951730"/>
            <a:ext cx="241935" cy="31750"/>
          </a:xfrm>
          <a:custGeom>
            <a:avLst/>
            <a:gdLst/>
            <a:ahLst/>
            <a:cxnLst/>
            <a:rect l="l" t="t" r="r" b="b"/>
            <a:pathLst>
              <a:path w="241935" h="31750">
                <a:moveTo>
                  <a:pt x="0" y="31494"/>
                </a:moveTo>
                <a:lnTo>
                  <a:pt x="241553" y="31494"/>
                </a:lnTo>
                <a:lnTo>
                  <a:pt x="24155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280" name="object 280"/>
          <p:cNvSpPr/>
          <p:nvPr/>
        </p:nvSpPr>
        <p:spPr>
          <a:xfrm>
            <a:off x="4825746" y="4984877"/>
            <a:ext cx="241935" cy="31750"/>
          </a:xfrm>
          <a:custGeom>
            <a:avLst/>
            <a:gdLst/>
            <a:ahLst/>
            <a:cxnLst/>
            <a:rect l="l" t="t" r="r" b="b"/>
            <a:pathLst>
              <a:path w="241935" h="31750">
                <a:moveTo>
                  <a:pt x="0" y="31621"/>
                </a:moveTo>
                <a:lnTo>
                  <a:pt x="241553" y="31621"/>
                </a:lnTo>
                <a:lnTo>
                  <a:pt x="24155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81" name="object 281"/>
          <p:cNvSpPr/>
          <p:nvPr/>
        </p:nvSpPr>
        <p:spPr>
          <a:xfrm>
            <a:off x="4818634" y="5018151"/>
            <a:ext cx="241935" cy="31750"/>
          </a:xfrm>
          <a:custGeom>
            <a:avLst/>
            <a:gdLst/>
            <a:ahLst/>
            <a:cxnLst/>
            <a:rect l="l" t="t" r="r" b="b"/>
            <a:pathLst>
              <a:path w="241935" h="31750">
                <a:moveTo>
                  <a:pt x="0" y="31494"/>
                </a:moveTo>
                <a:lnTo>
                  <a:pt x="241553" y="31494"/>
                </a:lnTo>
                <a:lnTo>
                  <a:pt x="24155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282" name="object 282"/>
          <p:cNvSpPr/>
          <p:nvPr/>
        </p:nvSpPr>
        <p:spPr>
          <a:xfrm>
            <a:off x="4811648" y="5051298"/>
            <a:ext cx="241935" cy="31750"/>
          </a:xfrm>
          <a:custGeom>
            <a:avLst/>
            <a:gdLst/>
            <a:ahLst/>
            <a:cxnLst/>
            <a:rect l="l" t="t" r="r" b="b"/>
            <a:pathLst>
              <a:path w="241935" h="31750">
                <a:moveTo>
                  <a:pt x="0" y="31621"/>
                </a:moveTo>
                <a:lnTo>
                  <a:pt x="241426" y="31621"/>
                </a:lnTo>
                <a:lnTo>
                  <a:pt x="241426"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83" name="object 283"/>
          <p:cNvSpPr/>
          <p:nvPr/>
        </p:nvSpPr>
        <p:spPr>
          <a:xfrm>
            <a:off x="4804536" y="5084445"/>
            <a:ext cx="241935" cy="31750"/>
          </a:xfrm>
          <a:custGeom>
            <a:avLst/>
            <a:gdLst/>
            <a:ahLst/>
            <a:cxnLst/>
            <a:rect l="l" t="t" r="r" b="b"/>
            <a:pathLst>
              <a:path w="241935" h="31750">
                <a:moveTo>
                  <a:pt x="0" y="31621"/>
                </a:moveTo>
                <a:lnTo>
                  <a:pt x="241426" y="31621"/>
                </a:lnTo>
                <a:lnTo>
                  <a:pt x="241426"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84" name="object 284"/>
          <p:cNvSpPr/>
          <p:nvPr/>
        </p:nvSpPr>
        <p:spPr>
          <a:xfrm>
            <a:off x="4797425" y="5117719"/>
            <a:ext cx="241300" cy="31750"/>
          </a:xfrm>
          <a:custGeom>
            <a:avLst/>
            <a:gdLst/>
            <a:ahLst/>
            <a:cxnLst/>
            <a:rect l="l" t="t" r="r" b="b"/>
            <a:pathLst>
              <a:path w="241300" h="31750">
                <a:moveTo>
                  <a:pt x="0" y="31494"/>
                </a:moveTo>
                <a:lnTo>
                  <a:pt x="241300" y="31494"/>
                </a:lnTo>
                <a:lnTo>
                  <a:pt x="241300"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285" name="object 285"/>
          <p:cNvSpPr/>
          <p:nvPr/>
        </p:nvSpPr>
        <p:spPr>
          <a:xfrm>
            <a:off x="4790313" y="5150866"/>
            <a:ext cx="241300" cy="31750"/>
          </a:xfrm>
          <a:custGeom>
            <a:avLst/>
            <a:gdLst/>
            <a:ahLst/>
            <a:cxnLst/>
            <a:rect l="l" t="t" r="r" b="b"/>
            <a:pathLst>
              <a:path w="241300" h="31750">
                <a:moveTo>
                  <a:pt x="0" y="31621"/>
                </a:moveTo>
                <a:lnTo>
                  <a:pt x="241300" y="31621"/>
                </a:lnTo>
                <a:lnTo>
                  <a:pt x="24130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86" name="object 286"/>
          <p:cNvSpPr/>
          <p:nvPr/>
        </p:nvSpPr>
        <p:spPr>
          <a:xfrm>
            <a:off x="4783201" y="5184013"/>
            <a:ext cx="241300" cy="31750"/>
          </a:xfrm>
          <a:custGeom>
            <a:avLst/>
            <a:gdLst/>
            <a:ahLst/>
            <a:cxnLst/>
            <a:rect l="l" t="t" r="r" b="b"/>
            <a:pathLst>
              <a:path w="241300" h="31750">
                <a:moveTo>
                  <a:pt x="0" y="31621"/>
                </a:moveTo>
                <a:lnTo>
                  <a:pt x="241300" y="31621"/>
                </a:lnTo>
                <a:lnTo>
                  <a:pt x="24130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87" name="object 287"/>
          <p:cNvSpPr/>
          <p:nvPr/>
        </p:nvSpPr>
        <p:spPr>
          <a:xfrm>
            <a:off x="4776215" y="5217287"/>
            <a:ext cx="241300" cy="31750"/>
          </a:xfrm>
          <a:custGeom>
            <a:avLst/>
            <a:gdLst/>
            <a:ahLst/>
            <a:cxnLst/>
            <a:rect l="l" t="t" r="r" b="b"/>
            <a:pathLst>
              <a:path w="241300" h="31750">
                <a:moveTo>
                  <a:pt x="0" y="31621"/>
                </a:moveTo>
                <a:lnTo>
                  <a:pt x="241173" y="31621"/>
                </a:lnTo>
                <a:lnTo>
                  <a:pt x="24117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88" name="object 288"/>
          <p:cNvSpPr/>
          <p:nvPr/>
        </p:nvSpPr>
        <p:spPr>
          <a:xfrm>
            <a:off x="4769103" y="5250434"/>
            <a:ext cx="241300" cy="31750"/>
          </a:xfrm>
          <a:custGeom>
            <a:avLst/>
            <a:gdLst/>
            <a:ahLst/>
            <a:cxnLst/>
            <a:rect l="l" t="t" r="r" b="b"/>
            <a:pathLst>
              <a:path w="241300" h="31750">
                <a:moveTo>
                  <a:pt x="0" y="31621"/>
                </a:moveTo>
                <a:lnTo>
                  <a:pt x="241173" y="31621"/>
                </a:lnTo>
                <a:lnTo>
                  <a:pt x="24117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89" name="object 289"/>
          <p:cNvSpPr/>
          <p:nvPr/>
        </p:nvSpPr>
        <p:spPr>
          <a:xfrm>
            <a:off x="4761991" y="5283708"/>
            <a:ext cx="241300" cy="31750"/>
          </a:xfrm>
          <a:custGeom>
            <a:avLst/>
            <a:gdLst/>
            <a:ahLst/>
            <a:cxnLst/>
            <a:rect l="l" t="t" r="r" b="b"/>
            <a:pathLst>
              <a:path w="241300" h="31750">
                <a:moveTo>
                  <a:pt x="0" y="31494"/>
                </a:moveTo>
                <a:lnTo>
                  <a:pt x="241173" y="31494"/>
                </a:lnTo>
                <a:lnTo>
                  <a:pt x="24117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290" name="object 290"/>
          <p:cNvSpPr/>
          <p:nvPr/>
        </p:nvSpPr>
        <p:spPr>
          <a:xfrm>
            <a:off x="4754879" y="5316855"/>
            <a:ext cx="241300" cy="31750"/>
          </a:xfrm>
          <a:custGeom>
            <a:avLst/>
            <a:gdLst/>
            <a:ahLst/>
            <a:cxnLst/>
            <a:rect l="l" t="t" r="r" b="b"/>
            <a:pathLst>
              <a:path w="241300" h="31750">
                <a:moveTo>
                  <a:pt x="0" y="31621"/>
                </a:moveTo>
                <a:lnTo>
                  <a:pt x="241173" y="31621"/>
                </a:lnTo>
                <a:lnTo>
                  <a:pt x="24117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91" name="object 291"/>
          <p:cNvSpPr/>
          <p:nvPr/>
        </p:nvSpPr>
        <p:spPr>
          <a:xfrm>
            <a:off x="4747895" y="5350002"/>
            <a:ext cx="241300" cy="31750"/>
          </a:xfrm>
          <a:custGeom>
            <a:avLst/>
            <a:gdLst/>
            <a:ahLst/>
            <a:cxnLst/>
            <a:rect l="l" t="t" r="r" b="b"/>
            <a:pathLst>
              <a:path w="241300" h="31750">
                <a:moveTo>
                  <a:pt x="0" y="31621"/>
                </a:moveTo>
                <a:lnTo>
                  <a:pt x="240918" y="31621"/>
                </a:lnTo>
                <a:lnTo>
                  <a:pt x="240918"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92" name="object 292"/>
          <p:cNvSpPr/>
          <p:nvPr/>
        </p:nvSpPr>
        <p:spPr>
          <a:xfrm>
            <a:off x="4740783" y="5383276"/>
            <a:ext cx="241300" cy="31750"/>
          </a:xfrm>
          <a:custGeom>
            <a:avLst/>
            <a:gdLst/>
            <a:ahLst/>
            <a:cxnLst/>
            <a:rect l="l" t="t" r="r" b="b"/>
            <a:pathLst>
              <a:path w="241300" h="31750">
                <a:moveTo>
                  <a:pt x="0" y="31494"/>
                </a:moveTo>
                <a:lnTo>
                  <a:pt x="240918" y="31494"/>
                </a:lnTo>
                <a:lnTo>
                  <a:pt x="240918"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293" name="object 293"/>
          <p:cNvSpPr/>
          <p:nvPr/>
        </p:nvSpPr>
        <p:spPr>
          <a:xfrm>
            <a:off x="4733671" y="5416423"/>
            <a:ext cx="241300" cy="31750"/>
          </a:xfrm>
          <a:custGeom>
            <a:avLst/>
            <a:gdLst/>
            <a:ahLst/>
            <a:cxnLst/>
            <a:rect l="l" t="t" r="r" b="b"/>
            <a:pathLst>
              <a:path w="241300" h="31750">
                <a:moveTo>
                  <a:pt x="0" y="31621"/>
                </a:moveTo>
                <a:lnTo>
                  <a:pt x="240918" y="31621"/>
                </a:lnTo>
                <a:lnTo>
                  <a:pt x="240918"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94" name="object 294"/>
          <p:cNvSpPr/>
          <p:nvPr/>
        </p:nvSpPr>
        <p:spPr>
          <a:xfrm>
            <a:off x="4726559" y="5449570"/>
            <a:ext cx="241300" cy="31750"/>
          </a:xfrm>
          <a:custGeom>
            <a:avLst/>
            <a:gdLst/>
            <a:ahLst/>
            <a:cxnLst/>
            <a:rect l="l" t="t" r="r" b="b"/>
            <a:pathLst>
              <a:path w="241300" h="31750">
                <a:moveTo>
                  <a:pt x="0" y="31621"/>
                </a:moveTo>
                <a:lnTo>
                  <a:pt x="240918" y="31621"/>
                </a:lnTo>
                <a:lnTo>
                  <a:pt x="240918"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95" name="object 295"/>
          <p:cNvSpPr/>
          <p:nvPr/>
        </p:nvSpPr>
        <p:spPr>
          <a:xfrm>
            <a:off x="4719446" y="5482844"/>
            <a:ext cx="241300" cy="31750"/>
          </a:xfrm>
          <a:custGeom>
            <a:avLst/>
            <a:gdLst/>
            <a:ahLst/>
            <a:cxnLst/>
            <a:rect l="l" t="t" r="r" b="b"/>
            <a:pathLst>
              <a:path w="241300" h="31750">
                <a:moveTo>
                  <a:pt x="0" y="31621"/>
                </a:moveTo>
                <a:lnTo>
                  <a:pt x="240918" y="31621"/>
                </a:lnTo>
                <a:lnTo>
                  <a:pt x="240918"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96" name="object 296"/>
          <p:cNvSpPr/>
          <p:nvPr/>
        </p:nvSpPr>
        <p:spPr>
          <a:xfrm>
            <a:off x="4712461" y="5515991"/>
            <a:ext cx="241300" cy="31750"/>
          </a:xfrm>
          <a:custGeom>
            <a:avLst/>
            <a:gdLst/>
            <a:ahLst/>
            <a:cxnLst/>
            <a:rect l="l" t="t" r="r" b="b"/>
            <a:pathLst>
              <a:path w="241300" h="31750">
                <a:moveTo>
                  <a:pt x="0" y="31621"/>
                </a:moveTo>
                <a:lnTo>
                  <a:pt x="240791" y="31621"/>
                </a:lnTo>
                <a:lnTo>
                  <a:pt x="24079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97" name="object 297"/>
          <p:cNvSpPr/>
          <p:nvPr/>
        </p:nvSpPr>
        <p:spPr>
          <a:xfrm>
            <a:off x="4705350" y="5549265"/>
            <a:ext cx="241300" cy="31750"/>
          </a:xfrm>
          <a:custGeom>
            <a:avLst/>
            <a:gdLst/>
            <a:ahLst/>
            <a:cxnLst/>
            <a:rect l="l" t="t" r="r" b="b"/>
            <a:pathLst>
              <a:path w="241300" h="31750">
                <a:moveTo>
                  <a:pt x="0" y="31494"/>
                </a:moveTo>
                <a:lnTo>
                  <a:pt x="240791" y="31494"/>
                </a:lnTo>
                <a:lnTo>
                  <a:pt x="240791"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298" name="object 298"/>
          <p:cNvSpPr/>
          <p:nvPr/>
        </p:nvSpPr>
        <p:spPr>
          <a:xfrm>
            <a:off x="4698238" y="5582412"/>
            <a:ext cx="241300" cy="31750"/>
          </a:xfrm>
          <a:custGeom>
            <a:avLst/>
            <a:gdLst/>
            <a:ahLst/>
            <a:cxnLst/>
            <a:rect l="l" t="t" r="r" b="b"/>
            <a:pathLst>
              <a:path w="241300" h="31750">
                <a:moveTo>
                  <a:pt x="0" y="31583"/>
                </a:moveTo>
                <a:lnTo>
                  <a:pt x="240791" y="31583"/>
                </a:lnTo>
                <a:lnTo>
                  <a:pt x="240791" y="0"/>
                </a:lnTo>
                <a:lnTo>
                  <a:pt x="0" y="0"/>
                </a:lnTo>
                <a:lnTo>
                  <a:pt x="0" y="31583"/>
                </a:lnTo>
                <a:close/>
              </a:path>
            </a:pathLst>
          </a:custGeom>
          <a:solidFill>
            <a:srgbClr val="3164FF"/>
          </a:solidFill>
        </p:spPr>
        <p:txBody>
          <a:bodyPr wrap="square" lIns="0" tIns="0" rIns="0" bIns="0" rtlCol="0"/>
          <a:lstStyle/>
          <a:p>
            <a:endParaRPr>
              <a:solidFill>
                <a:prstClr val="black"/>
              </a:solidFill>
            </a:endParaRPr>
          </a:p>
        </p:txBody>
      </p:sp>
      <p:sp>
        <p:nvSpPr>
          <p:cNvPr id="299" name="object 299"/>
          <p:cNvSpPr/>
          <p:nvPr/>
        </p:nvSpPr>
        <p:spPr>
          <a:xfrm>
            <a:off x="4691126" y="5615610"/>
            <a:ext cx="240665" cy="31750"/>
          </a:xfrm>
          <a:custGeom>
            <a:avLst/>
            <a:gdLst/>
            <a:ahLst/>
            <a:cxnLst/>
            <a:rect l="l" t="t" r="r" b="b"/>
            <a:pathLst>
              <a:path w="240664" h="31750">
                <a:moveTo>
                  <a:pt x="0" y="31583"/>
                </a:moveTo>
                <a:lnTo>
                  <a:pt x="240664" y="31583"/>
                </a:lnTo>
                <a:lnTo>
                  <a:pt x="240664" y="0"/>
                </a:lnTo>
                <a:lnTo>
                  <a:pt x="0" y="0"/>
                </a:lnTo>
                <a:lnTo>
                  <a:pt x="0" y="31583"/>
                </a:lnTo>
                <a:close/>
              </a:path>
            </a:pathLst>
          </a:custGeom>
          <a:solidFill>
            <a:srgbClr val="3164FF"/>
          </a:solidFill>
        </p:spPr>
        <p:txBody>
          <a:bodyPr wrap="square" lIns="0" tIns="0" rIns="0" bIns="0" rtlCol="0"/>
          <a:lstStyle/>
          <a:p>
            <a:endParaRPr>
              <a:solidFill>
                <a:prstClr val="black"/>
              </a:solidFill>
            </a:endParaRPr>
          </a:p>
        </p:txBody>
      </p:sp>
      <p:sp>
        <p:nvSpPr>
          <p:cNvPr id="300" name="object 300"/>
          <p:cNvSpPr/>
          <p:nvPr/>
        </p:nvSpPr>
        <p:spPr>
          <a:xfrm>
            <a:off x="4687570" y="5648795"/>
            <a:ext cx="237490" cy="15240"/>
          </a:xfrm>
          <a:custGeom>
            <a:avLst/>
            <a:gdLst/>
            <a:ahLst/>
            <a:cxnLst/>
            <a:rect l="l" t="t" r="r" b="b"/>
            <a:pathLst>
              <a:path w="237489" h="15239">
                <a:moveTo>
                  <a:pt x="0" y="14984"/>
                </a:moveTo>
                <a:lnTo>
                  <a:pt x="237108" y="14984"/>
                </a:lnTo>
                <a:lnTo>
                  <a:pt x="237108" y="0"/>
                </a:lnTo>
                <a:lnTo>
                  <a:pt x="0" y="0"/>
                </a:lnTo>
                <a:lnTo>
                  <a:pt x="0" y="14984"/>
                </a:lnTo>
                <a:close/>
              </a:path>
            </a:pathLst>
          </a:custGeom>
          <a:solidFill>
            <a:srgbClr val="3164FF"/>
          </a:solidFill>
        </p:spPr>
        <p:txBody>
          <a:bodyPr wrap="square" lIns="0" tIns="0" rIns="0" bIns="0" rtlCol="0"/>
          <a:lstStyle/>
          <a:p>
            <a:endParaRPr>
              <a:solidFill>
                <a:prstClr val="black"/>
              </a:solidFill>
            </a:endParaRPr>
          </a:p>
        </p:txBody>
      </p:sp>
      <p:sp>
        <p:nvSpPr>
          <p:cNvPr id="301" name="object 301"/>
          <p:cNvSpPr/>
          <p:nvPr/>
        </p:nvSpPr>
        <p:spPr>
          <a:xfrm>
            <a:off x="4686427" y="5667362"/>
            <a:ext cx="234950" cy="0"/>
          </a:xfrm>
          <a:custGeom>
            <a:avLst/>
            <a:gdLst/>
            <a:ahLst/>
            <a:cxnLst/>
            <a:rect l="l" t="t" r="r" b="b"/>
            <a:pathLst>
              <a:path w="234950">
                <a:moveTo>
                  <a:pt x="0" y="0"/>
                </a:moveTo>
                <a:lnTo>
                  <a:pt x="234696" y="0"/>
                </a:lnTo>
              </a:path>
            </a:pathLst>
          </a:custGeom>
          <a:ln w="3175">
            <a:solidFill>
              <a:srgbClr val="3164FF"/>
            </a:solidFill>
          </a:ln>
        </p:spPr>
        <p:txBody>
          <a:bodyPr wrap="square" lIns="0" tIns="0" rIns="0" bIns="0" rtlCol="0"/>
          <a:lstStyle/>
          <a:p>
            <a:endParaRPr>
              <a:solidFill>
                <a:prstClr val="black"/>
              </a:solidFill>
            </a:endParaRPr>
          </a:p>
        </p:txBody>
      </p:sp>
      <p:sp>
        <p:nvSpPr>
          <p:cNvPr id="302" name="object 302"/>
          <p:cNvSpPr/>
          <p:nvPr/>
        </p:nvSpPr>
        <p:spPr>
          <a:xfrm>
            <a:off x="4697603" y="5672886"/>
            <a:ext cx="222885" cy="0"/>
          </a:xfrm>
          <a:custGeom>
            <a:avLst/>
            <a:gdLst/>
            <a:ahLst/>
            <a:cxnLst/>
            <a:rect l="l" t="t" r="r" b="b"/>
            <a:pathLst>
              <a:path w="222885">
                <a:moveTo>
                  <a:pt x="0" y="0"/>
                </a:moveTo>
                <a:lnTo>
                  <a:pt x="222376" y="0"/>
                </a:lnTo>
              </a:path>
            </a:pathLst>
          </a:custGeom>
          <a:ln w="3175">
            <a:solidFill>
              <a:srgbClr val="3164FF"/>
            </a:solidFill>
          </a:ln>
        </p:spPr>
        <p:txBody>
          <a:bodyPr wrap="square" lIns="0" tIns="0" rIns="0" bIns="0" rtlCol="0"/>
          <a:lstStyle/>
          <a:p>
            <a:endParaRPr>
              <a:solidFill>
                <a:prstClr val="black"/>
              </a:solidFill>
            </a:endParaRPr>
          </a:p>
        </p:txBody>
      </p:sp>
      <p:sp>
        <p:nvSpPr>
          <p:cNvPr id="303" name="object 303"/>
          <p:cNvSpPr/>
          <p:nvPr/>
        </p:nvSpPr>
        <p:spPr>
          <a:xfrm>
            <a:off x="4720463" y="5678423"/>
            <a:ext cx="198755" cy="0"/>
          </a:xfrm>
          <a:custGeom>
            <a:avLst/>
            <a:gdLst/>
            <a:ahLst/>
            <a:cxnLst/>
            <a:rect l="l" t="t" r="r" b="b"/>
            <a:pathLst>
              <a:path w="198754">
                <a:moveTo>
                  <a:pt x="0" y="0"/>
                </a:moveTo>
                <a:lnTo>
                  <a:pt x="198374" y="0"/>
                </a:lnTo>
              </a:path>
            </a:pathLst>
          </a:custGeom>
          <a:ln w="3175">
            <a:solidFill>
              <a:srgbClr val="3164FF"/>
            </a:solidFill>
          </a:ln>
        </p:spPr>
        <p:txBody>
          <a:bodyPr wrap="square" lIns="0" tIns="0" rIns="0" bIns="0" rtlCol="0"/>
          <a:lstStyle/>
          <a:p>
            <a:endParaRPr>
              <a:solidFill>
                <a:prstClr val="black"/>
              </a:solidFill>
            </a:endParaRPr>
          </a:p>
        </p:txBody>
      </p:sp>
      <p:sp>
        <p:nvSpPr>
          <p:cNvPr id="304" name="object 304"/>
          <p:cNvSpPr/>
          <p:nvPr/>
        </p:nvSpPr>
        <p:spPr>
          <a:xfrm>
            <a:off x="4743322" y="5683961"/>
            <a:ext cx="174625" cy="0"/>
          </a:xfrm>
          <a:custGeom>
            <a:avLst/>
            <a:gdLst/>
            <a:ahLst/>
            <a:cxnLst/>
            <a:rect l="l" t="t" r="r" b="b"/>
            <a:pathLst>
              <a:path w="174625">
                <a:moveTo>
                  <a:pt x="0" y="0"/>
                </a:moveTo>
                <a:lnTo>
                  <a:pt x="174243" y="0"/>
                </a:lnTo>
              </a:path>
            </a:pathLst>
          </a:custGeom>
          <a:ln w="3175">
            <a:solidFill>
              <a:srgbClr val="3164FF"/>
            </a:solidFill>
          </a:ln>
        </p:spPr>
        <p:txBody>
          <a:bodyPr wrap="square" lIns="0" tIns="0" rIns="0" bIns="0" rtlCol="0"/>
          <a:lstStyle/>
          <a:p>
            <a:endParaRPr>
              <a:solidFill>
                <a:prstClr val="black"/>
              </a:solidFill>
            </a:endParaRPr>
          </a:p>
        </p:txBody>
      </p:sp>
      <p:sp>
        <p:nvSpPr>
          <p:cNvPr id="305" name="object 305"/>
          <p:cNvSpPr/>
          <p:nvPr/>
        </p:nvSpPr>
        <p:spPr>
          <a:xfrm>
            <a:off x="4766183" y="5689485"/>
            <a:ext cx="150495" cy="0"/>
          </a:xfrm>
          <a:custGeom>
            <a:avLst/>
            <a:gdLst/>
            <a:ahLst/>
            <a:cxnLst/>
            <a:rect l="l" t="t" r="r" b="b"/>
            <a:pathLst>
              <a:path w="150495">
                <a:moveTo>
                  <a:pt x="0" y="0"/>
                </a:moveTo>
                <a:lnTo>
                  <a:pt x="150240" y="0"/>
                </a:lnTo>
              </a:path>
            </a:pathLst>
          </a:custGeom>
          <a:ln w="3175">
            <a:solidFill>
              <a:srgbClr val="3164FF"/>
            </a:solidFill>
          </a:ln>
        </p:spPr>
        <p:txBody>
          <a:bodyPr wrap="square" lIns="0" tIns="0" rIns="0" bIns="0" rtlCol="0"/>
          <a:lstStyle/>
          <a:p>
            <a:endParaRPr>
              <a:solidFill>
                <a:prstClr val="black"/>
              </a:solidFill>
            </a:endParaRPr>
          </a:p>
        </p:txBody>
      </p:sp>
      <p:sp>
        <p:nvSpPr>
          <p:cNvPr id="306" name="object 306"/>
          <p:cNvSpPr/>
          <p:nvPr/>
        </p:nvSpPr>
        <p:spPr>
          <a:xfrm>
            <a:off x="4789042" y="5695022"/>
            <a:ext cx="126364" cy="0"/>
          </a:xfrm>
          <a:custGeom>
            <a:avLst/>
            <a:gdLst/>
            <a:ahLst/>
            <a:cxnLst/>
            <a:rect l="l" t="t" r="r" b="b"/>
            <a:pathLst>
              <a:path w="126364">
                <a:moveTo>
                  <a:pt x="0" y="0"/>
                </a:moveTo>
                <a:lnTo>
                  <a:pt x="126237" y="0"/>
                </a:lnTo>
              </a:path>
            </a:pathLst>
          </a:custGeom>
          <a:ln w="3175">
            <a:solidFill>
              <a:srgbClr val="3164FF"/>
            </a:solidFill>
          </a:ln>
        </p:spPr>
        <p:txBody>
          <a:bodyPr wrap="square" lIns="0" tIns="0" rIns="0" bIns="0" rtlCol="0"/>
          <a:lstStyle/>
          <a:p>
            <a:endParaRPr>
              <a:solidFill>
                <a:prstClr val="black"/>
              </a:solidFill>
            </a:endParaRPr>
          </a:p>
        </p:txBody>
      </p:sp>
      <p:sp>
        <p:nvSpPr>
          <p:cNvPr id="307" name="object 307"/>
          <p:cNvSpPr/>
          <p:nvPr/>
        </p:nvSpPr>
        <p:spPr>
          <a:xfrm>
            <a:off x="4811903" y="5700547"/>
            <a:ext cx="102235" cy="0"/>
          </a:xfrm>
          <a:custGeom>
            <a:avLst/>
            <a:gdLst/>
            <a:ahLst/>
            <a:cxnLst/>
            <a:rect l="l" t="t" r="r" b="b"/>
            <a:pathLst>
              <a:path w="102235">
                <a:moveTo>
                  <a:pt x="0" y="0"/>
                </a:moveTo>
                <a:lnTo>
                  <a:pt x="102108" y="0"/>
                </a:lnTo>
              </a:path>
            </a:pathLst>
          </a:custGeom>
          <a:ln w="3175">
            <a:solidFill>
              <a:srgbClr val="3164FF"/>
            </a:solidFill>
          </a:ln>
        </p:spPr>
        <p:txBody>
          <a:bodyPr wrap="square" lIns="0" tIns="0" rIns="0" bIns="0" rtlCol="0"/>
          <a:lstStyle/>
          <a:p>
            <a:endParaRPr>
              <a:solidFill>
                <a:prstClr val="black"/>
              </a:solidFill>
            </a:endParaRPr>
          </a:p>
        </p:txBody>
      </p:sp>
      <p:sp>
        <p:nvSpPr>
          <p:cNvPr id="308" name="object 308"/>
          <p:cNvSpPr/>
          <p:nvPr/>
        </p:nvSpPr>
        <p:spPr>
          <a:xfrm>
            <a:off x="4834763" y="5706084"/>
            <a:ext cx="78105" cy="0"/>
          </a:xfrm>
          <a:custGeom>
            <a:avLst/>
            <a:gdLst/>
            <a:ahLst/>
            <a:cxnLst/>
            <a:rect l="l" t="t" r="r" b="b"/>
            <a:pathLst>
              <a:path w="78104">
                <a:moveTo>
                  <a:pt x="0" y="0"/>
                </a:moveTo>
                <a:lnTo>
                  <a:pt x="78104" y="0"/>
                </a:lnTo>
              </a:path>
            </a:pathLst>
          </a:custGeom>
          <a:ln w="3175">
            <a:solidFill>
              <a:srgbClr val="3164FF"/>
            </a:solidFill>
          </a:ln>
        </p:spPr>
        <p:txBody>
          <a:bodyPr wrap="square" lIns="0" tIns="0" rIns="0" bIns="0" rtlCol="0"/>
          <a:lstStyle/>
          <a:p>
            <a:endParaRPr>
              <a:solidFill>
                <a:prstClr val="black"/>
              </a:solidFill>
            </a:endParaRPr>
          </a:p>
        </p:txBody>
      </p:sp>
      <p:sp>
        <p:nvSpPr>
          <p:cNvPr id="309" name="object 309"/>
          <p:cNvSpPr/>
          <p:nvPr/>
        </p:nvSpPr>
        <p:spPr>
          <a:xfrm>
            <a:off x="4857622" y="5711621"/>
            <a:ext cx="53975" cy="0"/>
          </a:xfrm>
          <a:custGeom>
            <a:avLst/>
            <a:gdLst/>
            <a:ahLst/>
            <a:cxnLst/>
            <a:rect l="l" t="t" r="r" b="b"/>
            <a:pathLst>
              <a:path w="53975">
                <a:moveTo>
                  <a:pt x="0" y="0"/>
                </a:moveTo>
                <a:lnTo>
                  <a:pt x="53975" y="0"/>
                </a:lnTo>
              </a:path>
            </a:pathLst>
          </a:custGeom>
          <a:ln w="3175">
            <a:solidFill>
              <a:srgbClr val="3164FF"/>
            </a:solidFill>
          </a:ln>
        </p:spPr>
        <p:txBody>
          <a:bodyPr wrap="square" lIns="0" tIns="0" rIns="0" bIns="0" rtlCol="0"/>
          <a:lstStyle/>
          <a:p>
            <a:endParaRPr>
              <a:solidFill>
                <a:prstClr val="black"/>
              </a:solidFill>
            </a:endParaRPr>
          </a:p>
        </p:txBody>
      </p:sp>
      <p:sp>
        <p:nvSpPr>
          <p:cNvPr id="310" name="object 310"/>
          <p:cNvSpPr/>
          <p:nvPr/>
        </p:nvSpPr>
        <p:spPr>
          <a:xfrm>
            <a:off x="4880355" y="5717146"/>
            <a:ext cx="30480" cy="0"/>
          </a:xfrm>
          <a:custGeom>
            <a:avLst/>
            <a:gdLst/>
            <a:ahLst/>
            <a:cxnLst/>
            <a:rect l="l" t="t" r="r" b="b"/>
            <a:pathLst>
              <a:path w="30479">
                <a:moveTo>
                  <a:pt x="0" y="0"/>
                </a:moveTo>
                <a:lnTo>
                  <a:pt x="30099" y="0"/>
                </a:lnTo>
              </a:path>
            </a:pathLst>
          </a:custGeom>
          <a:ln w="3175">
            <a:solidFill>
              <a:srgbClr val="3164FF"/>
            </a:solidFill>
          </a:ln>
        </p:spPr>
        <p:txBody>
          <a:bodyPr wrap="square" lIns="0" tIns="0" rIns="0" bIns="0" rtlCol="0"/>
          <a:lstStyle/>
          <a:p>
            <a:endParaRPr>
              <a:solidFill>
                <a:prstClr val="black"/>
              </a:solidFill>
            </a:endParaRPr>
          </a:p>
        </p:txBody>
      </p:sp>
      <p:sp>
        <p:nvSpPr>
          <p:cNvPr id="311" name="object 311"/>
          <p:cNvSpPr/>
          <p:nvPr/>
        </p:nvSpPr>
        <p:spPr>
          <a:xfrm>
            <a:off x="4903215" y="5721997"/>
            <a:ext cx="6350" cy="1905"/>
          </a:xfrm>
          <a:custGeom>
            <a:avLst/>
            <a:gdLst/>
            <a:ahLst/>
            <a:cxnLst/>
            <a:rect l="l" t="t" r="r" b="b"/>
            <a:pathLst>
              <a:path w="6350" h="1904">
                <a:moveTo>
                  <a:pt x="6096" y="0"/>
                </a:moveTo>
                <a:lnTo>
                  <a:pt x="0" y="0"/>
                </a:lnTo>
                <a:lnTo>
                  <a:pt x="5714" y="1371"/>
                </a:lnTo>
                <a:lnTo>
                  <a:pt x="6096" y="0"/>
                </a:lnTo>
                <a:close/>
              </a:path>
            </a:pathLst>
          </a:custGeom>
          <a:solidFill>
            <a:srgbClr val="3164FF"/>
          </a:solidFill>
        </p:spPr>
        <p:txBody>
          <a:bodyPr wrap="square" lIns="0" tIns="0" rIns="0" bIns="0" rtlCol="0"/>
          <a:lstStyle/>
          <a:p>
            <a:endParaRPr>
              <a:solidFill>
                <a:prstClr val="black"/>
              </a:solidFill>
            </a:endParaRPr>
          </a:p>
        </p:txBody>
      </p:sp>
      <p:sp>
        <p:nvSpPr>
          <p:cNvPr id="312" name="object 312"/>
          <p:cNvSpPr/>
          <p:nvPr/>
        </p:nvSpPr>
        <p:spPr>
          <a:xfrm>
            <a:off x="5034534" y="4444619"/>
            <a:ext cx="18415" cy="0"/>
          </a:xfrm>
          <a:custGeom>
            <a:avLst/>
            <a:gdLst/>
            <a:ahLst/>
            <a:cxnLst/>
            <a:rect l="l" t="t" r="r" b="b"/>
            <a:pathLst>
              <a:path w="18414">
                <a:moveTo>
                  <a:pt x="0" y="0"/>
                </a:moveTo>
                <a:lnTo>
                  <a:pt x="18161" y="0"/>
                </a:lnTo>
              </a:path>
            </a:pathLst>
          </a:custGeom>
          <a:ln w="3175">
            <a:solidFill>
              <a:srgbClr val="3164FF"/>
            </a:solidFill>
          </a:ln>
        </p:spPr>
        <p:txBody>
          <a:bodyPr wrap="square" lIns="0" tIns="0" rIns="0" bIns="0" rtlCol="0"/>
          <a:lstStyle/>
          <a:p>
            <a:endParaRPr>
              <a:solidFill>
                <a:prstClr val="black"/>
              </a:solidFill>
            </a:endParaRPr>
          </a:p>
        </p:txBody>
      </p:sp>
      <p:sp>
        <p:nvSpPr>
          <p:cNvPr id="313" name="object 313"/>
          <p:cNvSpPr/>
          <p:nvPr/>
        </p:nvSpPr>
        <p:spPr>
          <a:xfrm>
            <a:off x="5033390" y="4450207"/>
            <a:ext cx="42545" cy="0"/>
          </a:xfrm>
          <a:custGeom>
            <a:avLst/>
            <a:gdLst/>
            <a:ahLst/>
            <a:cxnLst/>
            <a:rect l="l" t="t" r="r" b="b"/>
            <a:pathLst>
              <a:path w="42545">
                <a:moveTo>
                  <a:pt x="0" y="0"/>
                </a:moveTo>
                <a:lnTo>
                  <a:pt x="42418" y="0"/>
                </a:lnTo>
              </a:path>
            </a:pathLst>
          </a:custGeom>
          <a:ln w="3175">
            <a:solidFill>
              <a:srgbClr val="3164FF"/>
            </a:solidFill>
          </a:ln>
        </p:spPr>
        <p:txBody>
          <a:bodyPr wrap="square" lIns="0" tIns="0" rIns="0" bIns="0" rtlCol="0"/>
          <a:lstStyle/>
          <a:p>
            <a:endParaRPr>
              <a:solidFill>
                <a:prstClr val="black"/>
              </a:solidFill>
            </a:endParaRPr>
          </a:p>
        </p:txBody>
      </p:sp>
      <p:sp>
        <p:nvSpPr>
          <p:cNvPr id="314" name="object 314"/>
          <p:cNvSpPr/>
          <p:nvPr/>
        </p:nvSpPr>
        <p:spPr>
          <a:xfrm>
            <a:off x="5032121" y="4455795"/>
            <a:ext cx="67310" cy="0"/>
          </a:xfrm>
          <a:custGeom>
            <a:avLst/>
            <a:gdLst/>
            <a:ahLst/>
            <a:cxnLst/>
            <a:rect l="l" t="t" r="r" b="b"/>
            <a:pathLst>
              <a:path w="67310">
                <a:moveTo>
                  <a:pt x="0" y="0"/>
                </a:moveTo>
                <a:lnTo>
                  <a:pt x="66928" y="0"/>
                </a:lnTo>
              </a:path>
            </a:pathLst>
          </a:custGeom>
          <a:ln w="3175">
            <a:solidFill>
              <a:srgbClr val="3164FF"/>
            </a:solidFill>
          </a:ln>
        </p:spPr>
        <p:txBody>
          <a:bodyPr wrap="square" lIns="0" tIns="0" rIns="0" bIns="0" rtlCol="0"/>
          <a:lstStyle/>
          <a:p>
            <a:endParaRPr>
              <a:solidFill>
                <a:prstClr val="black"/>
              </a:solidFill>
            </a:endParaRPr>
          </a:p>
        </p:txBody>
      </p:sp>
      <p:sp>
        <p:nvSpPr>
          <p:cNvPr id="315" name="object 315"/>
          <p:cNvSpPr/>
          <p:nvPr/>
        </p:nvSpPr>
        <p:spPr>
          <a:xfrm>
            <a:off x="5030978" y="4461255"/>
            <a:ext cx="91440" cy="0"/>
          </a:xfrm>
          <a:custGeom>
            <a:avLst/>
            <a:gdLst/>
            <a:ahLst/>
            <a:cxnLst/>
            <a:rect l="l" t="t" r="r" b="b"/>
            <a:pathLst>
              <a:path w="91439">
                <a:moveTo>
                  <a:pt x="0" y="0"/>
                </a:moveTo>
                <a:lnTo>
                  <a:pt x="91186" y="0"/>
                </a:lnTo>
              </a:path>
            </a:pathLst>
          </a:custGeom>
          <a:ln w="3175">
            <a:solidFill>
              <a:srgbClr val="3164FF"/>
            </a:solidFill>
          </a:ln>
        </p:spPr>
        <p:txBody>
          <a:bodyPr wrap="square" lIns="0" tIns="0" rIns="0" bIns="0" rtlCol="0"/>
          <a:lstStyle/>
          <a:p>
            <a:endParaRPr>
              <a:solidFill>
                <a:prstClr val="black"/>
              </a:solidFill>
            </a:endParaRPr>
          </a:p>
        </p:txBody>
      </p:sp>
      <p:sp>
        <p:nvSpPr>
          <p:cNvPr id="316" name="object 316"/>
          <p:cNvSpPr/>
          <p:nvPr/>
        </p:nvSpPr>
        <p:spPr>
          <a:xfrm>
            <a:off x="5029834" y="4466844"/>
            <a:ext cx="115570" cy="0"/>
          </a:xfrm>
          <a:custGeom>
            <a:avLst/>
            <a:gdLst/>
            <a:ahLst/>
            <a:cxnLst/>
            <a:rect l="l" t="t" r="r" b="b"/>
            <a:pathLst>
              <a:path w="115570">
                <a:moveTo>
                  <a:pt x="0" y="0"/>
                </a:moveTo>
                <a:lnTo>
                  <a:pt x="115442" y="0"/>
                </a:lnTo>
              </a:path>
            </a:pathLst>
          </a:custGeom>
          <a:ln w="3175">
            <a:solidFill>
              <a:srgbClr val="3164FF"/>
            </a:solidFill>
          </a:ln>
        </p:spPr>
        <p:txBody>
          <a:bodyPr wrap="square" lIns="0" tIns="0" rIns="0" bIns="0" rtlCol="0"/>
          <a:lstStyle/>
          <a:p>
            <a:endParaRPr>
              <a:solidFill>
                <a:prstClr val="black"/>
              </a:solidFill>
            </a:endParaRPr>
          </a:p>
        </p:txBody>
      </p:sp>
      <p:sp>
        <p:nvSpPr>
          <p:cNvPr id="317" name="object 317"/>
          <p:cNvSpPr/>
          <p:nvPr/>
        </p:nvSpPr>
        <p:spPr>
          <a:xfrm>
            <a:off x="5028565" y="4472304"/>
            <a:ext cx="140335" cy="0"/>
          </a:xfrm>
          <a:custGeom>
            <a:avLst/>
            <a:gdLst/>
            <a:ahLst/>
            <a:cxnLst/>
            <a:rect l="l" t="t" r="r" b="b"/>
            <a:pathLst>
              <a:path w="140335">
                <a:moveTo>
                  <a:pt x="0" y="0"/>
                </a:moveTo>
                <a:lnTo>
                  <a:pt x="139826" y="0"/>
                </a:lnTo>
              </a:path>
            </a:pathLst>
          </a:custGeom>
          <a:ln w="3175">
            <a:solidFill>
              <a:srgbClr val="3164FF"/>
            </a:solidFill>
          </a:ln>
        </p:spPr>
        <p:txBody>
          <a:bodyPr wrap="square" lIns="0" tIns="0" rIns="0" bIns="0" rtlCol="0"/>
          <a:lstStyle/>
          <a:p>
            <a:endParaRPr>
              <a:solidFill>
                <a:prstClr val="black"/>
              </a:solidFill>
            </a:endParaRPr>
          </a:p>
        </p:txBody>
      </p:sp>
      <p:sp>
        <p:nvSpPr>
          <p:cNvPr id="318" name="object 318"/>
          <p:cNvSpPr/>
          <p:nvPr/>
        </p:nvSpPr>
        <p:spPr>
          <a:xfrm>
            <a:off x="5027421" y="4477892"/>
            <a:ext cx="164465" cy="0"/>
          </a:xfrm>
          <a:custGeom>
            <a:avLst/>
            <a:gdLst/>
            <a:ahLst/>
            <a:cxnLst/>
            <a:rect l="l" t="t" r="r" b="b"/>
            <a:pathLst>
              <a:path w="164464">
                <a:moveTo>
                  <a:pt x="0" y="0"/>
                </a:moveTo>
                <a:lnTo>
                  <a:pt x="164083" y="0"/>
                </a:lnTo>
              </a:path>
            </a:pathLst>
          </a:custGeom>
          <a:ln w="3175">
            <a:solidFill>
              <a:srgbClr val="3164FF"/>
            </a:solidFill>
          </a:ln>
        </p:spPr>
        <p:txBody>
          <a:bodyPr wrap="square" lIns="0" tIns="0" rIns="0" bIns="0" rtlCol="0"/>
          <a:lstStyle/>
          <a:p>
            <a:endParaRPr>
              <a:solidFill>
                <a:prstClr val="black"/>
              </a:solidFill>
            </a:endParaRPr>
          </a:p>
        </p:txBody>
      </p:sp>
      <p:sp>
        <p:nvSpPr>
          <p:cNvPr id="319" name="object 319"/>
          <p:cNvSpPr/>
          <p:nvPr/>
        </p:nvSpPr>
        <p:spPr>
          <a:xfrm>
            <a:off x="5026278" y="4483353"/>
            <a:ext cx="188595" cy="0"/>
          </a:xfrm>
          <a:custGeom>
            <a:avLst/>
            <a:gdLst/>
            <a:ahLst/>
            <a:cxnLst/>
            <a:rect l="l" t="t" r="r" b="b"/>
            <a:pathLst>
              <a:path w="188595">
                <a:moveTo>
                  <a:pt x="0" y="0"/>
                </a:moveTo>
                <a:lnTo>
                  <a:pt x="188341" y="0"/>
                </a:lnTo>
              </a:path>
            </a:pathLst>
          </a:custGeom>
          <a:ln w="3175">
            <a:solidFill>
              <a:srgbClr val="3164FF"/>
            </a:solidFill>
          </a:ln>
        </p:spPr>
        <p:txBody>
          <a:bodyPr wrap="square" lIns="0" tIns="0" rIns="0" bIns="0" rtlCol="0"/>
          <a:lstStyle/>
          <a:p>
            <a:endParaRPr>
              <a:solidFill>
                <a:prstClr val="black"/>
              </a:solidFill>
            </a:endParaRPr>
          </a:p>
        </p:txBody>
      </p:sp>
      <p:sp>
        <p:nvSpPr>
          <p:cNvPr id="320" name="object 320"/>
          <p:cNvSpPr/>
          <p:nvPr/>
        </p:nvSpPr>
        <p:spPr>
          <a:xfrm>
            <a:off x="5025135" y="4488941"/>
            <a:ext cx="212725" cy="0"/>
          </a:xfrm>
          <a:custGeom>
            <a:avLst/>
            <a:gdLst/>
            <a:ahLst/>
            <a:cxnLst/>
            <a:rect l="l" t="t" r="r" b="b"/>
            <a:pathLst>
              <a:path w="212725">
                <a:moveTo>
                  <a:pt x="0" y="0"/>
                </a:moveTo>
                <a:lnTo>
                  <a:pt x="212598" y="0"/>
                </a:lnTo>
              </a:path>
            </a:pathLst>
          </a:custGeom>
          <a:ln w="3175">
            <a:solidFill>
              <a:srgbClr val="3164FF"/>
            </a:solidFill>
          </a:ln>
        </p:spPr>
        <p:txBody>
          <a:bodyPr wrap="square" lIns="0" tIns="0" rIns="0" bIns="0" rtlCol="0"/>
          <a:lstStyle/>
          <a:p>
            <a:endParaRPr>
              <a:solidFill>
                <a:prstClr val="black"/>
              </a:solidFill>
            </a:endParaRPr>
          </a:p>
        </p:txBody>
      </p:sp>
      <p:sp>
        <p:nvSpPr>
          <p:cNvPr id="321" name="object 321"/>
          <p:cNvSpPr/>
          <p:nvPr/>
        </p:nvSpPr>
        <p:spPr>
          <a:xfrm>
            <a:off x="5023865" y="4494529"/>
            <a:ext cx="237490" cy="0"/>
          </a:xfrm>
          <a:custGeom>
            <a:avLst/>
            <a:gdLst/>
            <a:ahLst/>
            <a:cxnLst/>
            <a:rect l="l" t="t" r="r" b="b"/>
            <a:pathLst>
              <a:path w="237489">
                <a:moveTo>
                  <a:pt x="0" y="0"/>
                </a:moveTo>
                <a:lnTo>
                  <a:pt x="236982" y="0"/>
                </a:lnTo>
              </a:path>
            </a:pathLst>
          </a:custGeom>
          <a:ln w="3175">
            <a:solidFill>
              <a:srgbClr val="3164FF"/>
            </a:solidFill>
          </a:ln>
        </p:spPr>
        <p:txBody>
          <a:bodyPr wrap="square" lIns="0" tIns="0" rIns="0" bIns="0" rtlCol="0"/>
          <a:lstStyle/>
          <a:p>
            <a:endParaRPr>
              <a:solidFill>
                <a:prstClr val="black"/>
              </a:solidFill>
            </a:endParaRPr>
          </a:p>
        </p:txBody>
      </p:sp>
      <p:sp>
        <p:nvSpPr>
          <p:cNvPr id="322" name="object 322"/>
          <p:cNvSpPr/>
          <p:nvPr/>
        </p:nvSpPr>
        <p:spPr>
          <a:xfrm>
            <a:off x="5022722" y="4499990"/>
            <a:ext cx="261620" cy="0"/>
          </a:xfrm>
          <a:custGeom>
            <a:avLst/>
            <a:gdLst/>
            <a:ahLst/>
            <a:cxnLst/>
            <a:rect l="l" t="t" r="r" b="b"/>
            <a:pathLst>
              <a:path w="261620">
                <a:moveTo>
                  <a:pt x="0" y="0"/>
                </a:moveTo>
                <a:lnTo>
                  <a:pt x="261238" y="0"/>
                </a:lnTo>
              </a:path>
            </a:pathLst>
          </a:custGeom>
          <a:ln w="3175">
            <a:solidFill>
              <a:srgbClr val="3164FF"/>
            </a:solidFill>
          </a:ln>
        </p:spPr>
        <p:txBody>
          <a:bodyPr wrap="square" lIns="0" tIns="0" rIns="0" bIns="0" rtlCol="0"/>
          <a:lstStyle/>
          <a:p>
            <a:endParaRPr>
              <a:solidFill>
                <a:prstClr val="black"/>
              </a:solidFill>
            </a:endParaRPr>
          </a:p>
        </p:txBody>
      </p:sp>
      <p:sp>
        <p:nvSpPr>
          <p:cNvPr id="323" name="object 323"/>
          <p:cNvSpPr/>
          <p:nvPr/>
        </p:nvSpPr>
        <p:spPr>
          <a:xfrm>
            <a:off x="5021579" y="4505578"/>
            <a:ext cx="285750" cy="0"/>
          </a:xfrm>
          <a:custGeom>
            <a:avLst/>
            <a:gdLst/>
            <a:ahLst/>
            <a:cxnLst/>
            <a:rect l="l" t="t" r="r" b="b"/>
            <a:pathLst>
              <a:path w="285750">
                <a:moveTo>
                  <a:pt x="0" y="0"/>
                </a:moveTo>
                <a:lnTo>
                  <a:pt x="285496" y="0"/>
                </a:lnTo>
              </a:path>
            </a:pathLst>
          </a:custGeom>
          <a:ln w="3175">
            <a:solidFill>
              <a:srgbClr val="3164FF"/>
            </a:solidFill>
          </a:ln>
        </p:spPr>
        <p:txBody>
          <a:bodyPr wrap="square" lIns="0" tIns="0" rIns="0" bIns="0" rtlCol="0"/>
          <a:lstStyle/>
          <a:p>
            <a:endParaRPr>
              <a:solidFill>
                <a:prstClr val="black"/>
              </a:solidFill>
            </a:endParaRPr>
          </a:p>
        </p:txBody>
      </p:sp>
      <p:sp>
        <p:nvSpPr>
          <p:cNvPr id="324" name="object 324"/>
          <p:cNvSpPr/>
          <p:nvPr/>
        </p:nvSpPr>
        <p:spPr>
          <a:xfrm>
            <a:off x="5020309" y="4511040"/>
            <a:ext cx="310515" cy="0"/>
          </a:xfrm>
          <a:custGeom>
            <a:avLst/>
            <a:gdLst/>
            <a:ahLst/>
            <a:cxnLst/>
            <a:rect l="l" t="t" r="r" b="b"/>
            <a:pathLst>
              <a:path w="310514">
                <a:moveTo>
                  <a:pt x="0" y="0"/>
                </a:moveTo>
                <a:lnTo>
                  <a:pt x="310006" y="0"/>
                </a:lnTo>
              </a:path>
            </a:pathLst>
          </a:custGeom>
          <a:ln w="3175">
            <a:solidFill>
              <a:srgbClr val="3164FF"/>
            </a:solidFill>
          </a:ln>
        </p:spPr>
        <p:txBody>
          <a:bodyPr wrap="square" lIns="0" tIns="0" rIns="0" bIns="0" rtlCol="0"/>
          <a:lstStyle/>
          <a:p>
            <a:endParaRPr>
              <a:solidFill>
                <a:prstClr val="black"/>
              </a:solidFill>
            </a:endParaRPr>
          </a:p>
        </p:txBody>
      </p:sp>
      <p:sp>
        <p:nvSpPr>
          <p:cNvPr id="325" name="object 325"/>
          <p:cNvSpPr/>
          <p:nvPr/>
        </p:nvSpPr>
        <p:spPr>
          <a:xfrm>
            <a:off x="5019166" y="4516628"/>
            <a:ext cx="334645" cy="0"/>
          </a:xfrm>
          <a:custGeom>
            <a:avLst/>
            <a:gdLst/>
            <a:ahLst/>
            <a:cxnLst/>
            <a:rect l="l" t="t" r="r" b="b"/>
            <a:pathLst>
              <a:path w="334645">
                <a:moveTo>
                  <a:pt x="0" y="0"/>
                </a:moveTo>
                <a:lnTo>
                  <a:pt x="334263" y="0"/>
                </a:lnTo>
              </a:path>
            </a:pathLst>
          </a:custGeom>
          <a:ln w="3175">
            <a:solidFill>
              <a:srgbClr val="3164FF"/>
            </a:solidFill>
          </a:ln>
        </p:spPr>
        <p:txBody>
          <a:bodyPr wrap="square" lIns="0" tIns="0" rIns="0" bIns="0" rtlCol="0"/>
          <a:lstStyle/>
          <a:p>
            <a:endParaRPr>
              <a:solidFill>
                <a:prstClr val="black"/>
              </a:solidFill>
            </a:endParaRPr>
          </a:p>
        </p:txBody>
      </p:sp>
      <p:sp>
        <p:nvSpPr>
          <p:cNvPr id="326" name="object 326"/>
          <p:cNvSpPr/>
          <p:nvPr/>
        </p:nvSpPr>
        <p:spPr>
          <a:xfrm>
            <a:off x="5018023" y="4522089"/>
            <a:ext cx="358775" cy="0"/>
          </a:xfrm>
          <a:custGeom>
            <a:avLst/>
            <a:gdLst/>
            <a:ahLst/>
            <a:cxnLst/>
            <a:rect l="l" t="t" r="r" b="b"/>
            <a:pathLst>
              <a:path w="358775">
                <a:moveTo>
                  <a:pt x="0" y="0"/>
                </a:moveTo>
                <a:lnTo>
                  <a:pt x="358521" y="0"/>
                </a:lnTo>
              </a:path>
            </a:pathLst>
          </a:custGeom>
          <a:ln w="3175">
            <a:solidFill>
              <a:srgbClr val="3164FF"/>
            </a:solidFill>
          </a:ln>
        </p:spPr>
        <p:txBody>
          <a:bodyPr wrap="square" lIns="0" tIns="0" rIns="0" bIns="0" rtlCol="0"/>
          <a:lstStyle/>
          <a:p>
            <a:endParaRPr>
              <a:solidFill>
                <a:prstClr val="black"/>
              </a:solidFill>
            </a:endParaRPr>
          </a:p>
        </p:txBody>
      </p:sp>
      <p:sp>
        <p:nvSpPr>
          <p:cNvPr id="327" name="object 327"/>
          <p:cNvSpPr/>
          <p:nvPr/>
        </p:nvSpPr>
        <p:spPr>
          <a:xfrm>
            <a:off x="5016880" y="4527677"/>
            <a:ext cx="382905" cy="0"/>
          </a:xfrm>
          <a:custGeom>
            <a:avLst/>
            <a:gdLst/>
            <a:ahLst/>
            <a:cxnLst/>
            <a:rect l="l" t="t" r="r" b="b"/>
            <a:pathLst>
              <a:path w="382904">
                <a:moveTo>
                  <a:pt x="0" y="0"/>
                </a:moveTo>
                <a:lnTo>
                  <a:pt x="382778" y="0"/>
                </a:lnTo>
              </a:path>
            </a:pathLst>
          </a:custGeom>
          <a:ln w="3175">
            <a:solidFill>
              <a:srgbClr val="3164FF"/>
            </a:solidFill>
          </a:ln>
        </p:spPr>
        <p:txBody>
          <a:bodyPr wrap="square" lIns="0" tIns="0" rIns="0" bIns="0" rtlCol="0"/>
          <a:lstStyle/>
          <a:p>
            <a:endParaRPr>
              <a:solidFill>
                <a:prstClr val="black"/>
              </a:solidFill>
            </a:endParaRPr>
          </a:p>
        </p:txBody>
      </p:sp>
      <p:sp>
        <p:nvSpPr>
          <p:cNvPr id="328" name="object 328"/>
          <p:cNvSpPr/>
          <p:nvPr/>
        </p:nvSpPr>
        <p:spPr>
          <a:xfrm>
            <a:off x="5015610" y="4531550"/>
            <a:ext cx="422909" cy="3175"/>
          </a:xfrm>
          <a:custGeom>
            <a:avLst/>
            <a:gdLst/>
            <a:ahLst/>
            <a:cxnLst/>
            <a:rect l="l" t="t" r="r" b="b"/>
            <a:pathLst>
              <a:path w="422910" h="3175">
                <a:moveTo>
                  <a:pt x="0" y="3175"/>
                </a:moveTo>
                <a:lnTo>
                  <a:pt x="422528" y="3175"/>
                </a:lnTo>
                <a:lnTo>
                  <a:pt x="422528" y="0"/>
                </a:lnTo>
                <a:lnTo>
                  <a:pt x="0" y="0"/>
                </a:lnTo>
                <a:lnTo>
                  <a:pt x="0" y="3175"/>
                </a:lnTo>
                <a:close/>
              </a:path>
            </a:pathLst>
          </a:custGeom>
          <a:solidFill>
            <a:srgbClr val="3164FF"/>
          </a:solidFill>
        </p:spPr>
        <p:txBody>
          <a:bodyPr wrap="square" lIns="0" tIns="0" rIns="0" bIns="0" rtlCol="0"/>
          <a:lstStyle/>
          <a:p>
            <a:endParaRPr>
              <a:solidFill>
                <a:prstClr val="black"/>
              </a:solidFill>
            </a:endParaRPr>
          </a:p>
        </p:txBody>
      </p:sp>
      <p:sp>
        <p:nvSpPr>
          <p:cNvPr id="329" name="object 329"/>
          <p:cNvSpPr/>
          <p:nvPr/>
        </p:nvSpPr>
        <p:spPr>
          <a:xfrm>
            <a:off x="5008626" y="4536821"/>
            <a:ext cx="437515" cy="31750"/>
          </a:xfrm>
          <a:custGeom>
            <a:avLst/>
            <a:gdLst/>
            <a:ahLst/>
            <a:cxnLst/>
            <a:rect l="l" t="t" r="r" b="b"/>
            <a:pathLst>
              <a:path w="437514" h="31750">
                <a:moveTo>
                  <a:pt x="0" y="31494"/>
                </a:moveTo>
                <a:lnTo>
                  <a:pt x="437261" y="31494"/>
                </a:lnTo>
                <a:lnTo>
                  <a:pt x="437261"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330" name="object 330"/>
          <p:cNvSpPr/>
          <p:nvPr/>
        </p:nvSpPr>
        <p:spPr>
          <a:xfrm>
            <a:off x="5001514" y="4569968"/>
            <a:ext cx="437515" cy="31750"/>
          </a:xfrm>
          <a:custGeom>
            <a:avLst/>
            <a:gdLst/>
            <a:ahLst/>
            <a:cxnLst/>
            <a:rect l="l" t="t" r="r" b="b"/>
            <a:pathLst>
              <a:path w="437514" h="31750">
                <a:moveTo>
                  <a:pt x="0" y="31621"/>
                </a:moveTo>
                <a:lnTo>
                  <a:pt x="437514" y="31621"/>
                </a:lnTo>
                <a:lnTo>
                  <a:pt x="437514"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31" name="object 331"/>
          <p:cNvSpPr/>
          <p:nvPr/>
        </p:nvSpPr>
        <p:spPr>
          <a:xfrm>
            <a:off x="4994402" y="4603115"/>
            <a:ext cx="437515" cy="31750"/>
          </a:xfrm>
          <a:custGeom>
            <a:avLst/>
            <a:gdLst/>
            <a:ahLst/>
            <a:cxnLst/>
            <a:rect l="l" t="t" r="r" b="b"/>
            <a:pathLst>
              <a:path w="437514" h="31750">
                <a:moveTo>
                  <a:pt x="0" y="31621"/>
                </a:moveTo>
                <a:lnTo>
                  <a:pt x="437514" y="31621"/>
                </a:lnTo>
                <a:lnTo>
                  <a:pt x="437514"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32" name="object 332"/>
          <p:cNvSpPr/>
          <p:nvPr/>
        </p:nvSpPr>
        <p:spPr>
          <a:xfrm>
            <a:off x="4987290" y="4636389"/>
            <a:ext cx="437515" cy="31750"/>
          </a:xfrm>
          <a:custGeom>
            <a:avLst/>
            <a:gdLst/>
            <a:ahLst/>
            <a:cxnLst/>
            <a:rect l="l" t="t" r="r" b="b"/>
            <a:pathLst>
              <a:path w="437514" h="31750">
                <a:moveTo>
                  <a:pt x="0" y="31494"/>
                </a:moveTo>
                <a:lnTo>
                  <a:pt x="437514" y="31494"/>
                </a:lnTo>
                <a:lnTo>
                  <a:pt x="437514"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333" name="object 333"/>
          <p:cNvSpPr/>
          <p:nvPr/>
        </p:nvSpPr>
        <p:spPr>
          <a:xfrm>
            <a:off x="4985003" y="4669790"/>
            <a:ext cx="433070" cy="8890"/>
          </a:xfrm>
          <a:custGeom>
            <a:avLst/>
            <a:gdLst/>
            <a:ahLst/>
            <a:cxnLst/>
            <a:rect l="l" t="t" r="r" b="b"/>
            <a:pathLst>
              <a:path w="433070" h="8889">
                <a:moveTo>
                  <a:pt x="0" y="8888"/>
                </a:moveTo>
                <a:lnTo>
                  <a:pt x="432688" y="8888"/>
                </a:lnTo>
                <a:lnTo>
                  <a:pt x="432688" y="0"/>
                </a:lnTo>
                <a:lnTo>
                  <a:pt x="0" y="0"/>
                </a:lnTo>
                <a:lnTo>
                  <a:pt x="0" y="8888"/>
                </a:lnTo>
                <a:close/>
              </a:path>
            </a:pathLst>
          </a:custGeom>
          <a:solidFill>
            <a:srgbClr val="3164FF"/>
          </a:solidFill>
        </p:spPr>
        <p:txBody>
          <a:bodyPr wrap="square" lIns="0" tIns="0" rIns="0" bIns="0" rtlCol="0"/>
          <a:lstStyle/>
          <a:p>
            <a:endParaRPr>
              <a:solidFill>
                <a:prstClr val="black"/>
              </a:solidFill>
            </a:endParaRPr>
          </a:p>
        </p:txBody>
      </p:sp>
      <p:sp>
        <p:nvSpPr>
          <p:cNvPr id="334" name="object 334"/>
          <p:cNvSpPr/>
          <p:nvPr/>
        </p:nvSpPr>
        <p:spPr>
          <a:xfrm>
            <a:off x="4982590" y="4688078"/>
            <a:ext cx="431800" cy="0"/>
          </a:xfrm>
          <a:custGeom>
            <a:avLst/>
            <a:gdLst/>
            <a:ahLst/>
            <a:cxnLst/>
            <a:rect l="l" t="t" r="r" b="b"/>
            <a:pathLst>
              <a:path w="431800">
                <a:moveTo>
                  <a:pt x="0" y="0"/>
                </a:moveTo>
                <a:lnTo>
                  <a:pt x="431546" y="0"/>
                </a:lnTo>
              </a:path>
            </a:pathLst>
          </a:custGeom>
          <a:ln w="3175">
            <a:solidFill>
              <a:srgbClr val="3164FF"/>
            </a:solidFill>
          </a:ln>
        </p:spPr>
        <p:txBody>
          <a:bodyPr wrap="square" lIns="0" tIns="0" rIns="0" bIns="0" rtlCol="0"/>
          <a:lstStyle/>
          <a:p>
            <a:endParaRPr>
              <a:solidFill>
                <a:prstClr val="black"/>
              </a:solidFill>
            </a:endParaRPr>
          </a:p>
        </p:txBody>
      </p:sp>
      <p:sp>
        <p:nvSpPr>
          <p:cNvPr id="335" name="object 335"/>
          <p:cNvSpPr/>
          <p:nvPr/>
        </p:nvSpPr>
        <p:spPr>
          <a:xfrm>
            <a:off x="4969636" y="4719320"/>
            <a:ext cx="437515" cy="31750"/>
          </a:xfrm>
          <a:custGeom>
            <a:avLst/>
            <a:gdLst/>
            <a:ahLst/>
            <a:cxnLst/>
            <a:rect l="l" t="t" r="r" b="b"/>
            <a:pathLst>
              <a:path w="437514" h="31750">
                <a:moveTo>
                  <a:pt x="0" y="31621"/>
                </a:moveTo>
                <a:lnTo>
                  <a:pt x="437388" y="31621"/>
                </a:lnTo>
                <a:lnTo>
                  <a:pt x="437388"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36" name="object 336"/>
          <p:cNvSpPr/>
          <p:nvPr/>
        </p:nvSpPr>
        <p:spPr>
          <a:xfrm>
            <a:off x="4962525" y="4752594"/>
            <a:ext cx="437515" cy="31750"/>
          </a:xfrm>
          <a:custGeom>
            <a:avLst/>
            <a:gdLst/>
            <a:ahLst/>
            <a:cxnLst/>
            <a:rect l="l" t="t" r="r" b="b"/>
            <a:pathLst>
              <a:path w="437514" h="31750">
                <a:moveTo>
                  <a:pt x="0" y="31494"/>
                </a:moveTo>
                <a:lnTo>
                  <a:pt x="437388" y="31494"/>
                </a:lnTo>
                <a:lnTo>
                  <a:pt x="437388"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337" name="object 337"/>
          <p:cNvSpPr/>
          <p:nvPr/>
        </p:nvSpPr>
        <p:spPr>
          <a:xfrm>
            <a:off x="4955540" y="4785741"/>
            <a:ext cx="437515" cy="31750"/>
          </a:xfrm>
          <a:custGeom>
            <a:avLst/>
            <a:gdLst/>
            <a:ahLst/>
            <a:cxnLst/>
            <a:rect l="l" t="t" r="r" b="b"/>
            <a:pathLst>
              <a:path w="437514" h="31750">
                <a:moveTo>
                  <a:pt x="0" y="31621"/>
                </a:moveTo>
                <a:lnTo>
                  <a:pt x="437261" y="31621"/>
                </a:lnTo>
                <a:lnTo>
                  <a:pt x="43726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38" name="object 338"/>
          <p:cNvSpPr/>
          <p:nvPr/>
        </p:nvSpPr>
        <p:spPr>
          <a:xfrm>
            <a:off x="4948428" y="4818888"/>
            <a:ext cx="437515" cy="31750"/>
          </a:xfrm>
          <a:custGeom>
            <a:avLst/>
            <a:gdLst/>
            <a:ahLst/>
            <a:cxnLst/>
            <a:rect l="l" t="t" r="r" b="b"/>
            <a:pathLst>
              <a:path w="437514" h="31750">
                <a:moveTo>
                  <a:pt x="0" y="31621"/>
                </a:moveTo>
                <a:lnTo>
                  <a:pt x="437261" y="31621"/>
                </a:lnTo>
                <a:lnTo>
                  <a:pt x="43726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39" name="object 339"/>
          <p:cNvSpPr/>
          <p:nvPr/>
        </p:nvSpPr>
        <p:spPr>
          <a:xfrm>
            <a:off x="4941315" y="4852162"/>
            <a:ext cx="437515" cy="31750"/>
          </a:xfrm>
          <a:custGeom>
            <a:avLst/>
            <a:gdLst/>
            <a:ahLst/>
            <a:cxnLst/>
            <a:rect l="l" t="t" r="r" b="b"/>
            <a:pathLst>
              <a:path w="437514" h="31750">
                <a:moveTo>
                  <a:pt x="0" y="31494"/>
                </a:moveTo>
                <a:lnTo>
                  <a:pt x="437261" y="31494"/>
                </a:lnTo>
                <a:lnTo>
                  <a:pt x="437261"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340" name="object 340"/>
          <p:cNvSpPr/>
          <p:nvPr/>
        </p:nvSpPr>
        <p:spPr>
          <a:xfrm>
            <a:off x="4934330" y="4885309"/>
            <a:ext cx="437515" cy="31750"/>
          </a:xfrm>
          <a:custGeom>
            <a:avLst/>
            <a:gdLst/>
            <a:ahLst/>
            <a:cxnLst/>
            <a:rect l="l" t="t" r="r" b="b"/>
            <a:pathLst>
              <a:path w="437514" h="31750">
                <a:moveTo>
                  <a:pt x="0" y="31621"/>
                </a:moveTo>
                <a:lnTo>
                  <a:pt x="437134" y="31621"/>
                </a:lnTo>
                <a:lnTo>
                  <a:pt x="437134"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41" name="object 341"/>
          <p:cNvSpPr/>
          <p:nvPr/>
        </p:nvSpPr>
        <p:spPr>
          <a:xfrm>
            <a:off x="4927219" y="4918456"/>
            <a:ext cx="437515" cy="31750"/>
          </a:xfrm>
          <a:custGeom>
            <a:avLst/>
            <a:gdLst/>
            <a:ahLst/>
            <a:cxnLst/>
            <a:rect l="l" t="t" r="r" b="b"/>
            <a:pathLst>
              <a:path w="437514" h="31750">
                <a:moveTo>
                  <a:pt x="0" y="31621"/>
                </a:moveTo>
                <a:lnTo>
                  <a:pt x="437133" y="31621"/>
                </a:lnTo>
                <a:lnTo>
                  <a:pt x="43713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42" name="object 342"/>
          <p:cNvSpPr/>
          <p:nvPr/>
        </p:nvSpPr>
        <p:spPr>
          <a:xfrm>
            <a:off x="4920107" y="4951730"/>
            <a:ext cx="437515" cy="31750"/>
          </a:xfrm>
          <a:custGeom>
            <a:avLst/>
            <a:gdLst/>
            <a:ahLst/>
            <a:cxnLst/>
            <a:rect l="l" t="t" r="r" b="b"/>
            <a:pathLst>
              <a:path w="437514" h="31750">
                <a:moveTo>
                  <a:pt x="0" y="31494"/>
                </a:moveTo>
                <a:lnTo>
                  <a:pt x="437133" y="31494"/>
                </a:lnTo>
                <a:lnTo>
                  <a:pt x="43713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343" name="object 343"/>
          <p:cNvSpPr/>
          <p:nvPr/>
        </p:nvSpPr>
        <p:spPr>
          <a:xfrm>
            <a:off x="4912995" y="4984877"/>
            <a:ext cx="437515" cy="31750"/>
          </a:xfrm>
          <a:custGeom>
            <a:avLst/>
            <a:gdLst/>
            <a:ahLst/>
            <a:cxnLst/>
            <a:rect l="l" t="t" r="r" b="b"/>
            <a:pathLst>
              <a:path w="437514" h="31750">
                <a:moveTo>
                  <a:pt x="0" y="31621"/>
                </a:moveTo>
                <a:lnTo>
                  <a:pt x="437133" y="31621"/>
                </a:lnTo>
                <a:lnTo>
                  <a:pt x="43713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44" name="object 344"/>
          <p:cNvSpPr/>
          <p:nvPr/>
        </p:nvSpPr>
        <p:spPr>
          <a:xfrm>
            <a:off x="4906009" y="5018151"/>
            <a:ext cx="437515" cy="31750"/>
          </a:xfrm>
          <a:custGeom>
            <a:avLst/>
            <a:gdLst/>
            <a:ahLst/>
            <a:cxnLst/>
            <a:rect l="l" t="t" r="r" b="b"/>
            <a:pathLst>
              <a:path w="437514" h="31750">
                <a:moveTo>
                  <a:pt x="0" y="31494"/>
                </a:moveTo>
                <a:lnTo>
                  <a:pt x="437006" y="31494"/>
                </a:lnTo>
                <a:lnTo>
                  <a:pt x="437006"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345" name="object 345"/>
          <p:cNvSpPr/>
          <p:nvPr/>
        </p:nvSpPr>
        <p:spPr>
          <a:xfrm>
            <a:off x="4898897" y="5051298"/>
            <a:ext cx="437515" cy="31750"/>
          </a:xfrm>
          <a:custGeom>
            <a:avLst/>
            <a:gdLst/>
            <a:ahLst/>
            <a:cxnLst/>
            <a:rect l="l" t="t" r="r" b="b"/>
            <a:pathLst>
              <a:path w="437514" h="31750">
                <a:moveTo>
                  <a:pt x="0" y="31621"/>
                </a:moveTo>
                <a:lnTo>
                  <a:pt x="437006" y="31621"/>
                </a:lnTo>
                <a:lnTo>
                  <a:pt x="437006"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46" name="object 346"/>
          <p:cNvSpPr/>
          <p:nvPr/>
        </p:nvSpPr>
        <p:spPr>
          <a:xfrm>
            <a:off x="4895341" y="5084445"/>
            <a:ext cx="433705" cy="15240"/>
          </a:xfrm>
          <a:custGeom>
            <a:avLst/>
            <a:gdLst/>
            <a:ahLst/>
            <a:cxnLst/>
            <a:rect l="l" t="t" r="r" b="b"/>
            <a:pathLst>
              <a:path w="433704" h="15239">
                <a:moveTo>
                  <a:pt x="0" y="14984"/>
                </a:moveTo>
                <a:lnTo>
                  <a:pt x="433450" y="14984"/>
                </a:lnTo>
                <a:lnTo>
                  <a:pt x="433450" y="0"/>
                </a:lnTo>
                <a:lnTo>
                  <a:pt x="0" y="0"/>
                </a:lnTo>
                <a:lnTo>
                  <a:pt x="0" y="14984"/>
                </a:lnTo>
                <a:close/>
              </a:path>
            </a:pathLst>
          </a:custGeom>
          <a:solidFill>
            <a:srgbClr val="3164FF"/>
          </a:solidFill>
        </p:spPr>
        <p:txBody>
          <a:bodyPr wrap="square" lIns="0" tIns="0" rIns="0" bIns="0" rtlCol="0"/>
          <a:lstStyle/>
          <a:p>
            <a:endParaRPr>
              <a:solidFill>
                <a:prstClr val="black"/>
              </a:solidFill>
            </a:endParaRPr>
          </a:p>
        </p:txBody>
      </p:sp>
      <p:sp>
        <p:nvSpPr>
          <p:cNvPr id="347" name="object 347"/>
          <p:cNvSpPr/>
          <p:nvPr/>
        </p:nvSpPr>
        <p:spPr>
          <a:xfrm>
            <a:off x="4980051" y="5108575"/>
            <a:ext cx="433705" cy="0"/>
          </a:xfrm>
          <a:custGeom>
            <a:avLst/>
            <a:gdLst/>
            <a:ahLst/>
            <a:cxnLst/>
            <a:rect l="l" t="t" r="r" b="b"/>
            <a:pathLst>
              <a:path w="433704">
                <a:moveTo>
                  <a:pt x="0" y="0"/>
                </a:moveTo>
                <a:lnTo>
                  <a:pt x="433450" y="0"/>
                </a:lnTo>
              </a:path>
            </a:pathLst>
          </a:custGeom>
          <a:ln w="14984">
            <a:solidFill>
              <a:srgbClr val="3164FF"/>
            </a:solidFill>
          </a:ln>
        </p:spPr>
        <p:txBody>
          <a:bodyPr wrap="square" lIns="0" tIns="0" rIns="0" bIns="0" rtlCol="0"/>
          <a:lstStyle/>
          <a:p>
            <a:endParaRPr>
              <a:solidFill>
                <a:prstClr val="black"/>
              </a:solidFill>
            </a:endParaRPr>
          </a:p>
        </p:txBody>
      </p:sp>
      <p:sp>
        <p:nvSpPr>
          <p:cNvPr id="348" name="object 348"/>
          <p:cNvSpPr/>
          <p:nvPr/>
        </p:nvSpPr>
        <p:spPr>
          <a:xfrm>
            <a:off x="4884801" y="5117719"/>
            <a:ext cx="436880" cy="31750"/>
          </a:xfrm>
          <a:custGeom>
            <a:avLst/>
            <a:gdLst/>
            <a:ahLst/>
            <a:cxnLst/>
            <a:rect l="l" t="t" r="r" b="b"/>
            <a:pathLst>
              <a:path w="436879" h="31750">
                <a:moveTo>
                  <a:pt x="0" y="31494"/>
                </a:moveTo>
                <a:lnTo>
                  <a:pt x="436879" y="31494"/>
                </a:lnTo>
                <a:lnTo>
                  <a:pt x="436879"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349" name="object 349"/>
          <p:cNvSpPr/>
          <p:nvPr/>
        </p:nvSpPr>
        <p:spPr>
          <a:xfrm>
            <a:off x="4877689" y="5150866"/>
            <a:ext cx="436880" cy="31750"/>
          </a:xfrm>
          <a:custGeom>
            <a:avLst/>
            <a:gdLst/>
            <a:ahLst/>
            <a:cxnLst/>
            <a:rect l="l" t="t" r="r" b="b"/>
            <a:pathLst>
              <a:path w="436879" h="31750">
                <a:moveTo>
                  <a:pt x="0" y="31621"/>
                </a:moveTo>
                <a:lnTo>
                  <a:pt x="436880" y="31621"/>
                </a:lnTo>
                <a:lnTo>
                  <a:pt x="43688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50" name="object 350"/>
          <p:cNvSpPr/>
          <p:nvPr/>
        </p:nvSpPr>
        <p:spPr>
          <a:xfrm>
            <a:off x="4870577" y="5184013"/>
            <a:ext cx="436880" cy="31750"/>
          </a:xfrm>
          <a:custGeom>
            <a:avLst/>
            <a:gdLst/>
            <a:ahLst/>
            <a:cxnLst/>
            <a:rect l="l" t="t" r="r" b="b"/>
            <a:pathLst>
              <a:path w="436879" h="31750">
                <a:moveTo>
                  <a:pt x="0" y="31621"/>
                </a:moveTo>
                <a:lnTo>
                  <a:pt x="436880" y="31621"/>
                </a:lnTo>
                <a:lnTo>
                  <a:pt x="43688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51" name="object 351"/>
          <p:cNvSpPr/>
          <p:nvPr/>
        </p:nvSpPr>
        <p:spPr>
          <a:xfrm>
            <a:off x="4863465" y="5217287"/>
            <a:ext cx="436880" cy="31750"/>
          </a:xfrm>
          <a:custGeom>
            <a:avLst/>
            <a:gdLst/>
            <a:ahLst/>
            <a:cxnLst/>
            <a:rect l="l" t="t" r="r" b="b"/>
            <a:pathLst>
              <a:path w="436879" h="31750">
                <a:moveTo>
                  <a:pt x="0" y="31621"/>
                </a:moveTo>
                <a:lnTo>
                  <a:pt x="436880" y="31621"/>
                </a:lnTo>
                <a:lnTo>
                  <a:pt x="43688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52" name="object 352"/>
          <p:cNvSpPr/>
          <p:nvPr/>
        </p:nvSpPr>
        <p:spPr>
          <a:xfrm>
            <a:off x="4856479" y="5250434"/>
            <a:ext cx="436880" cy="31750"/>
          </a:xfrm>
          <a:custGeom>
            <a:avLst/>
            <a:gdLst/>
            <a:ahLst/>
            <a:cxnLst/>
            <a:rect l="l" t="t" r="r" b="b"/>
            <a:pathLst>
              <a:path w="436879" h="31750">
                <a:moveTo>
                  <a:pt x="0" y="31621"/>
                </a:moveTo>
                <a:lnTo>
                  <a:pt x="436753" y="31621"/>
                </a:lnTo>
                <a:lnTo>
                  <a:pt x="43675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53" name="object 353"/>
          <p:cNvSpPr/>
          <p:nvPr/>
        </p:nvSpPr>
        <p:spPr>
          <a:xfrm>
            <a:off x="4849367" y="5283708"/>
            <a:ext cx="436880" cy="31750"/>
          </a:xfrm>
          <a:custGeom>
            <a:avLst/>
            <a:gdLst/>
            <a:ahLst/>
            <a:cxnLst/>
            <a:rect l="l" t="t" r="r" b="b"/>
            <a:pathLst>
              <a:path w="436879" h="31750">
                <a:moveTo>
                  <a:pt x="0" y="31494"/>
                </a:moveTo>
                <a:lnTo>
                  <a:pt x="436753" y="31494"/>
                </a:lnTo>
                <a:lnTo>
                  <a:pt x="43675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354" name="object 354"/>
          <p:cNvSpPr/>
          <p:nvPr/>
        </p:nvSpPr>
        <p:spPr>
          <a:xfrm>
            <a:off x="4842255" y="5316855"/>
            <a:ext cx="436880" cy="31750"/>
          </a:xfrm>
          <a:custGeom>
            <a:avLst/>
            <a:gdLst/>
            <a:ahLst/>
            <a:cxnLst/>
            <a:rect l="l" t="t" r="r" b="b"/>
            <a:pathLst>
              <a:path w="436879" h="31750">
                <a:moveTo>
                  <a:pt x="0" y="31621"/>
                </a:moveTo>
                <a:lnTo>
                  <a:pt x="436753" y="31621"/>
                </a:lnTo>
                <a:lnTo>
                  <a:pt x="43675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55" name="object 355"/>
          <p:cNvSpPr/>
          <p:nvPr/>
        </p:nvSpPr>
        <p:spPr>
          <a:xfrm>
            <a:off x="4835271" y="5350002"/>
            <a:ext cx="436880" cy="31750"/>
          </a:xfrm>
          <a:custGeom>
            <a:avLst/>
            <a:gdLst/>
            <a:ahLst/>
            <a:cxnLst/>
            <a:rect l="l" t="t" r="r" b="b"/>
            <a:pathLst>
              <a:path w="436879" h="31750">
                <a:moveTo>
                  <a:pt x="0" y="31621"/>
                </a:moveTo>
                <a:lnTo>
                  <a:pt x="436625" y="31621"/>
                </a:lnTo>
                <a:lnTo>
                  <a:pt x="436625"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56" name="object 356"/>
          <p:cNvSpPr/>
          <p:nvPr/>
        </p:nvSpPr>
        <p:spPr>
          <a:xfrm>
            <a:off x="4828159" y="5383276"/>
            <a:ext cx="436880" cy="31750"/>
          </a:xfrm>
          <a:custGeom>
            <a:avLst/>
            <a:gdLst/>
            <a:ahLst/>
            <a:cxnLst/>
            <a:rect l="l" t="t" r="r" b="b"/>
            <a:pathLst>
              <a:path w="436879" h="31750">
                <a:moveTo>
                  <a:pt x="0" y="31494"/>
                </a:moveTo>
                <a:lnTo>
                  <a:pt x="436625" y="31494"/>
                </a:lnTo>
                <a:lnTo>
                  <a:pt x="436625"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357" name="object 357"/>
          <p:cNvSpPr/>
          <p:nvPr/>
        </p:nvSpPr>
        <p:spPr>
          <a:xfrm>
            <a:off x="4821046" y="5416423"/>
            <a:ext cx="436880" cy="31750"/>
          </a:xfrm>
          <a:custGeom>
            <a:avLst/>
            <a:gdLst/>
            <a:ahLst/>
            <a:cxnLst/>
            <a:rect l="l" t="t" r="r" b="b"/>
            <a:pathLst>
              <a:path w="436879" h="31750">
                <a:moveTo>
                  <a:pt x="0" y="31621"/>
                </a:moveTo>
                <a:lnTo>
                  <a:pt x="436625" y="31621"/>
                </a:lnTo>
                <a:lnTo>
                  <a:pt x="436625"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58" name="object 358"/>
          <p:cNvSpPr/>
          <p:nvPr/>
        </p:nvSpPr>
        <p:spPr>
          <a:xfrm>
            <a:off x="4813934" y="5449570"/>
            <a:ext cx="436880" cy="31750"/>
          </a:xfrm>
          <a:custGeom>
            <a:avLst/>
            <a:gdLst/>
            <a:ahLst/>
            <a:cxnLst/>
            <a:rect l="l" t="t" r="r" b="b"/>
            <a:pathLst>
              <a:path w="436879" h="31750">
                <a:moveTo>
                  <a:pt x="0" y="31621"/>
                </a:moveTo>
                <a:lnTo>
                  <a:pt x="436625" y="31621"/>
                </a:lnTo>
                <a:lnTo>
                  <a:pt x="436625"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59" name="object 359"/>
          <p:cNvSpPr/>
          <p:nvPr/>
        </p:nvSpPr>
        <p:spPr>
          <a:xfrm>
            <a:off x="4806950" y="5482844"/>
            <a:ext cx="436880" cy="31750"/>
          </a:xfrm>
          <a:custGeom>
            <a:avLst/>
            <a:gdLst/>
            <a:ahLst/>
            <a:cxnLst/>
            <a:rect l="l" t="t" r="r" b="b"/>
            <a:pathLst>
              <a:path w="436879" h="31750">
                <a:moveTo>
                  <a:pt x="0" y="31621"/>
                </a:moveTo>
                <a:lnTo>
                  <a:pt x="436499" y="31621"/>
                </a:lnTo>
                <a:lnTo>
                  <a:pt x="436499"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60" name="object 360"/>
          <p:cNvSpPr/>
          <p:nvPr/>
        </p:nvSpPr>
        <p:spPr>
          <a:xfrm>
            <a:off x="4799838" y="5515991"/>
            <a:ext cx="436880" cy="31750"/>
          </a:xfrm>
          <a:custGeom>
            <a:avLst/>
            <a:gdLst/>
            <a:ahLst/>
            <a:cxnLst/>
            <a:rect l="l" t="t" r="r" b="b"/>
            <a:pathLst>
              <a:path w="436879" h="31750">
                <a:moveTo>
                  <a:pt x="0" y="31621"/>
                </a:moveTo>
                <a:lnTo>
                  <a:pt x="436499" y="31621"/>
                </a:lnTo>
                <a:lnTo>
                  <a:pt x="436499"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61" name="object 361"/>
          <p:cNvSpPr/>
          <p:nvPr/>
        </p:nvSpPr>
        <p:spPr>
          <a:xfrm>
            <a:off x="4792726" y="5549265"/>
            <a:ext cx="436880" cy="31750"/>
          </a:xfrm>
          <a:custGeom>
            <a:avLst/>
            <a:gdLst/>
            <a:ahLst/>
            <a:cxnLst/>
            <a:rect l="l" t="t" r="r" b="b"/>
            <a:pathLst>
              <a:path w="436879" h="31750">
                <a:moveTo>
                  <a:pt x="0" y="31494"/>
                </a:moveTo>
                <a:lnTo>
                  <a:pt x="436499" y="31494"/>
                </a:lnTo>
                <a:lnTo>
                  <a:pt x="436499"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362" name="object 362"/>
          <p:cNvSpPr/>
          <p:nvPr/>
        </p:nvSpPr>
        <p:spPr>
          <a:xfrm>
            <a:off x="4790440" y="5582666"/>
            <a:ext cx="431800" cy="8890"/>
          </a:xfrm>
          <a:custGeom>
            <a:avLst/>
            <a:gdLst/>
            <a:ahLst/>
            <a:cxnLst/>
            <a:rect l="l" t="t" r="r" b="b"/>
            <a:pathLst>
              <a:path w="431800" h="8889">
                <a:moveTo>
                  <a:pt x="0" y="8888"/>
                </a:moveTo>
                <a:lnTo>
                  <a:pt x="431673" y="8888"/>
                </a:lnTo>
                <a:lnTo>
                  <a:pt x="431673" y="0"/>
                </a:lnTo>
                <a:lnTo>
                  <a:pt x="0" y="0"/>
                </a:lnTo>
                <a:lnTo>
                  <a:pt x="0" y="8888"/>
                </a:lnTo>
                <a:close/>
              </a:path>
            </a:pathLst>
          </a:custGeom>
          <a:solidFill>
            <a:srgbClr val="3164FF"/>
          </a:solidFill>
        </p:spPr>
        <p:txBody>
          <a:bodyPr wrap="square" lIns="0" tIns="0" rIns="0" bIns="0" rtlCol="0"/>
          <a:lstStyle/>
          <a:p>
            <a:endParaRPr>
              <a:solidFill>
                <a:prstClr val="black"/>
              </a:solidFill>
            </a:endParaRPr>
          </a:p>
        </p:txBody>
      </p:sp>
      <p:sp>
        <p:nvSpPr>
          <p:cNvPr id="363" name="object 363"/>
          <p:cNvSpPr/>
          <p:nvPr/>
        </p:nvSpPr>
        <p:spPr>
          <a:xfrm>
            <a:off x="4807711" y="5595429"/>
            <a:ext cx="412115" cy="0"/>
          </a:xfrm>
          <a:custGeom>
            <a:avLst/>
            <a:gdLst/>
            <a:ahLst/>
            <a:cxnLst/>
            <a:rect l="l" t="t" r="r" b="b"/>
            <a:pathLst>
              <a:path w="412114">
                <a:moveTo>
                  <a:pt x="0" y="0"/>
                </a:moveTo>
                <a:lnTo>
                  <a:pt x="411988" y="0"/>
                </a:lnTo>
              </a:path>
            </a:pathLst>
          </a:custGeom>
          <a:ln w="3175">
            <a:solidFill>
              <a:srgbClr val="3164FF"/>
            </a:solidFill>
          </a:ln>
        </p:spPr>
        <p:txBody>
          <a:bodyPr wrap="square" lIns="0" tIns="0" rIns="0" bIns="0" rtlCol="0"/>
          <a:lstStyle/>
          <a:p>
            <a:endParaRPr>
              <a:solidFill>
                <a:prstClr val="black"/>
              </a:solidFill>
            </a:endParaRPr>
          </a:p>
        </p:txBody>
      </p:sp>
      <p:sp>
        <p:nvSpPr>
          <p:cNvPr id="364" name="object 364"/>
          <p:cNvSpPr/>
          <p:nvPr/>
        </p:nvSpPr>
        <p:spPr>
          <a:xfrm>
            <a:off x="4830698" y="5600966"/>
            <a:ext cx="387985" cy="0"/>
          </a:xfrm>
          <a:custGeom>
            <a:avLst/>
            <a:gdLst/>
            <a:ahLst/>
            <a:cxnLst/>
            <a:rect l="l" t="t" r="r" b="b"/>
            <a:pathLst>
              <a:path w="387985">
                <a:moveTo>
                  <a:pt x="0" y="0"/>
                </a:moveTo>
                <a:lnTo>
                  <a:pt x="387858" y="0"/>
                </a:lnTo>
              </a:path>
            </a:pathLst>
          </a:custGeom>
          <a:ln w="3175">
            <a:solidFill>
              <a:srgbClr val="3164FF"/>
            </a:solidFill>
          </a:ln>
        </p:spPr>
        <p:txBody>
          <a:bodyPr wrap="square" lIns="0" tIns="0" rIns="0" bIns="0" rtlCol="0"/>
          <a:lstStyle/>
          <a:p>
            <a:endParaRPr>
              <a:solidFill>
                <a:prstClr val="black"/>
              </a:solidFill>
            </a:endParaRPr>
          </a:p>
        </p:txBody>
      </p:sp>
      <p:sp>
        <p:nvSpPr>
          <p:cNvPr id="365" name="object 365"/>
          <p:cNvSpPr/>
          <p:nvPr/>
        </p:nvSpPr>
        <p:spPr>
          <a:xfrm>
            <a:off x="4853813" y="5606503"/>
            <a:ext cx="363855" cy="0"/>
          </a:xfrm>
          <a:custGeom>
            <a:avLst/>
            <a:gdLst/>
            <a:ahLst/>
            <a:cxnLst/>
            <a:rect l="l" t="t" r="r" b="b"/>
            <a:pathLst>
              <a:path w="363854">
                <a:moveTo>
                  <a:pt x="0" y="0"/>
                </a:moveTo>
                <a:lnTo>
                  <a:pt x="363600" y="0"/>
                </a:lnTo>
              </a:path>
            </a:pathLst>
          </a:custGeom>
          <a:ln w="3175">
            <a:solidFill>
              <a:srgbClr val="3164FF"/>
            </a:solidFill>
          </a:ln>
        </p:spPr>
        <p:txBody>
          <a:bodyPr wrap="square" lIns="0" tIns="0" rIns="0" bIns="0" rtlCol="0"/>
          <a:lstStyle/>
          <a:p>
            <a:endParaRPr>
              <a:solidFill>
                <a:prstClr val="black"/>
              </a:solidFill>
            </a:endParaRPr>
          </a:p>
        </p:txBody>
      </p:sp>
      <p:sp>
        <p:nvSpPr>
          <p:cNvPr id="366" name="object 366"/>
          <p:cNvSpPr/>
          <p:nvPr/>
        </p:nvSpPr>
        <p:spPr>
          <a:xfrm>
            <a:off x="4876800" y="5612028"/>
            <a:ext cx="339725" cy="0"/>
          </a:xfrm>
          <a:custGeom>
            <a:avLst/>
            <a:gdLst/>
            <a:ahLst/>
            <a:cxnLst/>
            <a:rect l="l" t="t" r="r" b="b"/>
            <a:pathLst>
              <a:path w="339725">
                <a:moveTo>
                  <a:pt x="0" y="0"/>
                </a:moveTo>
                <a:lnTo>
                  <a:pt x="339344" y="0"/>
                </a:lnTo>
              </a:path>
            </a:pathLst>
          </a:custGeom>
          <a:ln w="3175">
            <a:solidFill>
              <a:srgbClr val="3164FF"/>
            </a:solidFill>
          </a:ln>
        </p:spPr>
        <p:txBody>
          <a:bodyPr wrap="square" lIns="0" tIns="0" rIns="0" bIns="0" rtlCol="0"/>
          <a:lstStyle/>
          <a:p>
            <a:endParaRPr>
              <a:solidFill>
                <a:prstClr val="black"/>
              </a:solidFill>
            </a:endParaRPr>
          </a:p>
        </p:txBody>
      </p:sp>
      <p:sp>
        <p:nvSpPr>
          <p:cNvPr id="367" name="object 367"/>
          <p:cNvSpPr/>
          <p:nvPr/>
        </p:nvSpPr>
        <p:spPr>
          <a:xfrm>
            <a:off x="4899914" y="5617565"/>
            <a:ext cx="315595" cy="0"/>
          </a:xfrm>
          <a:custGeom>
            <a:avLst/>
            <a:gdLst/>
            <a:ahLst/>
            <a:cxnLst/>
            <a:rect l="l" t="t" r="r" b="b"/>
            <a:pathLst>
              <a:path w="315595">
                <a:moveTo>
                  <a:pt x="0" y="0"/>
                </a:moveTo>
                <a:lnTo>
                  <a:pt x="315087" y="0"/>
                </a:lnTo>
              </a:path>
            </a:pathLst>
          </a:custGeom>
          <a:ln w="3175">
            <a:solidFill>
              <a:srgbClr val="3164FF"/>
            </a:solidFill>
          </a:ln>
        </p:spPr>
        <p:txBody>
          <a:bodyPr wrap="square" lIns="0" tIns="0" rIns="0" bIns="0" rtlCol="0"/>
          <a:lstStyle/>
          <a:p>
            <a:endParaRPr>
              <a:solidFill>
                <a:prstClr val="black"/>
              </a:solidFill>
            </a:endParaRPr>
          </a:p>
        </p:txBody>
      </p:sp>
      <p:sp>
        <p:nvSpPr>
          <p:cNvPr id="368" name="object 368"/>
          <p:cNvSpPr/>
          <p:nvPr/>
        </p:nvSpPr>
        <p:spPr>
          <a:xfrm>
            <a:off x="4922901" y="5623102"/>
            <a:ext cx="291465" cy="0"/>
          </a:xfrm>
          <a:custGeom>
            <a:avLst/>
            <a:gdLst/>
            <a:ahLst/>
            <a:cxnLst/>
            <a:rect l="l" t="t" r="r" b="b"/>
            <a:pathLst>
              <a:path w="291464">
                <a:moveTo>
                  <a:pt x="0" y="0"/>
                </a:moveTo>
                <a:lnTo>
                  <a:pt x="290957" y="0"/>
                </a:lnTo>
              </a:path>
            </a:pathLst>
          </a:custGeom>
          <a:ln w="3175">
            <a:solidFill>
              <a:srgbClr val="3164FF"/>
            </a:solidFill>
          </a:ln>
        </p:spPr>
        <p:txBody>
          <a:bodyPr wrap="square" lIns="0" tIns="0" rIns="0" bIns="0" rtlCol="0"/>
          <a:lstStyle/>
          <a:p>
            <a:endParaRPr>
              <a:solidFill>
                <a:prstClr val="black"/>
              </a:solidFill>
            </a:endParaRPr>
          </a:p>
        </p:txBody>
      </p:sp>
      <p:sp>
        <p:nvSpPr>
          <p:cNvPr id="369" name="object 369"/>
          <p:cNvSpPr/>
          <p:nvPr/>
        </p:nvSpPr>
        <p:spPr>
          <a:xfrm>
            <a:off x="4946015" y="5628627"/>
            <a:ext cx="266700" cy="0"/>
          </a:xfrm>
          <a:custGeom>
            <a:avLst/>
            <a:gdLst/>
            <a:ahLst/>
            <a:cxnLst/>
            <a:rect l="l" t="t" r="r" b="b"/>
            <a:pathLst>
              <a:path w="266700">
                <a:moveTo>
                  <a:pt x="0" y="0"/>
                </a:moveTo>
                <a:lnTo>
                  <a:pt x="266573" y="0"/>
                </a:lnTo>
              </a:path>
            </a:pathLst>
          </a:custGeom>
          <a:ln w="3175">
            <a:solidFill>
              <a:srgbClr val="3164FF"/>
            </a:solidFill>
          </a:ln>
        </p:spPr>
        <p:txBody>
          <a:bodyPr wrap="square" lIns="0" tIns="0" rIns="0" bIns="0" rtlCol="0"/>
          <a:lstStyle/>
          <a:p>
            <a:endParaRPr>
              <a:solidFill>
                <a:prstClr val="black"/>
              </a:solidFill>
            </a:endParaRPr>
          </a:p>
        </p:txBody>
      </p:sp>
      <p:sp>
        <p:nvSpPr>
          <p:cNvPr id="370" name="object 370"/>
          <p:cNvSpPr/>
          <p:nvPr/>
        </p:nvSpPr>
        <p:spPr>
          <a:xfrm>
            <a:off x="4969002" y="5634164"/>
            <a:ext cx="242570" cy="0"/>
          </a:xfrm>
          <a:custGeom>
            <a:avLst/>
            <a:gdLst/>
            <a:ahLst/>
            <a:cxnLst/>
            <a:rect l="l" t="t" r="r" b="b"/>
            <a:pathLst>
              <a:path w="242570">
                <a:moveTo>
                  <a:pt x="0" y="0"/>
                </a:moveTo>
                <a:lnTo>
                  <a:pt x="242443" y="0"/>
                </a:lnTo>
              </a:path>
            </a:pathLst>
          </a:custGeom>
          <a:ln w="3175">
            <a:solidFill>
              <a:srgbClr val="3164FF"/>
            </a:solidFill>
          </a:ln>
        </p:spPr>
        <p:txBody>
          <a:bodyPr wrap="square" lIns="0" tIns="0" rIns="0" bIns="0" rtlCol="0"/>
          <a:lstStyle/>
          <a:p>
            <a:endParaRPr>
              <a:solidFill>
                <a:prstClr val="black"/>
              </a:solidFill>
            </a:endParaRPr>
          </a:p>
        </p:txBody>
      </p:sp>
      <p:sp>
        <p:nvSpPr>
          <p:cNvPr id="371" name="object 371"/>
          <p:cNvSpPr/>
          <p:nvPr/>
        </p:nvSpPr>
        <p:spPr>
          <a:xfrm>
            <a:off x="4992115" y="5639701"/>
            <a:ext cx="218440" cy="0"/>
          </a:xfrm>
          <a:custGeom>
            <a:avLst/>
            <a:gdLst/>
            <a:ahLst/>
            <a:cxnLst/>
            <a:rect l="l" t="t" r="r" b="b"/>
            <a:pathLst>
              <a:path w="218439">
                <a:moveTo>
                  <a:pt x="0" y="0"/>
                </a:moveTo>
                <a:lnTo>
                  <a:pt x="218186" y="0"/>
                </a:lnTo>
              </a:path>
            </a:pathLst>
          </a:custGeom>
          <a:ln w="3175">
            <a:solidFill>
              <a:srgbClr val="3164FF"/>
            </a:solidFill>
          </a:ln>
        </p:spPr>
        <p:txBody>
          <a:bodyPr wrap="square" lIns="0" tIns="0" rIns="0" bIns="0" rtlCol="0"/>
          <a:lstStyle/>
          <a:p>
            <a:endParaRPr>
              <a:solidFill>
                <a:prstClr val="black"/>
              </a:solidFill>
            </a:endParaRPr>
          </a:p>
        </p:txBody>
      </p:sp>
      <p:sp>
        <p:nvSpPr>
          <p:cNvPr id="372" name="object 372"/>
          <p:cNvSpPr/>
          <p:nvPr/>
        </p:nvSpPr>
        <p:spPr>
          <a:xfrm>
            <a:off x="5015229" y="5645226"/>
            <a:ext cx="194310" cy="0"/>
          </a:xfrm>
          <a:custGeom>
            <a:avLst/>
            <a:gdLst/>
            <a:ahLst/>
            <a:cxnLst/>
            <a:rect l="l" t="t" r="r" b="b"/>
            <a:pathLst>
              <a:path w="194310">
                <a:moveTo>
                  <a:pt x="0" y="0"/>
                </a:moveTo>
                <a:lnTo>
                  <a:pt x="193802" y="0"/>
                </a:lnTo>
              </a:path>
            </a:pathLst>
          </a:custGeom>
          <a:ln w="3175">
            <a:solidFill>
              <a:srgbClr val="3164FF"/>
            </a:solidFill>
          </a:ln>
        </p:spPr>
        <p:txBody>
          <a:bodyPr wrap="square" lIns="0" tIns="0" rIns="0" bIns="0" rtlCol="0"/>
          <a:lstStyle/>
          <a:p>
            <a:endParaRPr>
              <a:solidFill>
                <a:prstClr val="black"/>
              </a:solidFill>
            </a:endParaRPr>
          </a:p>
        </p:txBody>
      </p:sp>
      <p:sp>
        <p:nvSpPr>
          <p:cNvPr id="373" name="object 373"/>
          <p:cNvSpPr/>
          <p:nvPr/>
        </p:nvSpPr>
        <p:spPr>
          <a:xfrm>
            <a:off x="5038216" y="5650763"/>
            <a:ext cx="170180" cy="0"/>
          </a:xfrm>
          <a:custGeom>
            <a:avLst/>
            <a:gdLst/>
            <a:ahLst/>
            <a:cxnLst/>
            <a:rect l="l" t="t" r="r" b="b"/>
            <a:pathLst>
              <a:path w="170179">
                <a:moveTo>
                  <a:pt x="0" y="0"/>
                </a:moveTo>
                <a:lnTo>
                  <a:pt x="169672" y="0"/>
                </a:lnTo>
              </a:path>
            </a:pathLst>
          </a:custGeom>
          <a:ln w="3175">
            <a:solidFill>
              <a:srgbClr val="3164FF"/>
            </a:solidFill>
          </a:ln>
        </p:spPr>
        <p:txBody>
          <a:bodyPr wrap="square" lIns="0" tIns="0" rIns="0" bIns="0" rtlCol="0"/>
          <a:lstStyle/>
          <a:p>
            <a:endParaRPr>
              <a:solidFill>
                <a:prstClr val="black"/>
              </a:solidFill>
            </a:endParaRPr>
          </a:p>
        </p:txBody>
      </p:sp>
      <p:sp>
        <p:nvSpPr>
          <p:cNvPr id="374" name="object 374"/>
          <p:cNvSpPr/>
          <p:nvPr/>
        </p:nvSpPr>
        <p:spPr>
          <a:xfrm>
            <a:off x="5061330" y="5656288"/>
            <a:ext cx="145415" cy="0"/>
          </a:xfrm>
          <a:custGeom>
            <a:avLst/>
            <a:gdLst/>
            <a:ahLst/>
            <a:cxnLst/>
            <a:rect l="l" t="t" r="r" b="b"/>
            <a:pathLst>
              <a:path w="145414">
                <a:moveTo>
                  <a:pt x="0" y="0"/>
                </a:moveTo>
                <a:lnTo>
                  <a:pt x="145415" y="0"/>
                </a:lnTo>
              </a:path>
            </a:pathLst>
          </a:custGeom>
          <a:ln w="3175">
            <a:solidFill>
              <a:srgbClr val="3164FF"/>
            </a:solidFill>
          </a:ln>
        </p:spPr>
        <p:txBody>
          <a:bodyPr wrap="square" lIns="0" tIns="0" rIns="0" bIns="0" rtlCol="0"/>
          <a:lstStyle/>
          <a:p>
            <a:endParaRPr>
              <a:solidFill>
                <a:prstClr val="black"/>
              </a:solidFill>
            </a:endParaRPr>
          </a:p>
        </p:txBody>
      </p:sp>
      <p:sp>
        <p:nvSpPr>
          <p:cNvPr id="375" name="object 375"/>
          <p:cNvSpPr/>
          <p:nvPr/>
        </p:nvSpPr>
        <p:spPr>
          <a:xfrm>
            <a:off x="5084317" y="5661824"/>
            <a:ext cx="121285" cy="0"/>
          </a:xfrm>
          <a:custGeom>
            <a:avLst/>
            <a:gdLst/>
            <a:ahLst/>
            <a:cxnLst/>
            <a:rect l="l" t="t" r="r" b="b"/>
            <a:pathLst>
              <a:path w="121285">
                <a:moveTo>
                  <a:pt x="0" y="0"/>
                </a:moveTo>
                <a:lnTo>
                  <a:pt x="121158" y="0"/>
                </a:lnTo>
              </a:path>
            </a:pathLst>
          </a:custGeom>
          <a:ln w="3175">
            <a:solidFill>
              <a:srgbClr val="3164FF"/>
            </a:solidFill>
          </a:ln>
        </p:spPr>
        <p:txBody>
          <a:bodyPr wrap="square" lIns="0" tIns="0" rIns="0" bIns="0" rtlCol="0"/>
          <a:lstStyle/>
          <a:p>
            <a:endParaRPr>
              <a:solidFill>
                <a:prstClr val="black"/>
              </a:solidFill>
            </a:endParaRPr>
          </a:p>
        </p:txBody>
      </p:sp>
      <p:sp>
        <p:nvSpPr>
          <p:cNvPr id="376" name="object 376"/>
          <p:cNvSpPr/>
          <p:nvPr/>
        </p:nvSpPr>
        <p:spPr>
          <a:xfrm>
            <a:off x="5107432" y="5667362"/>
            <a:ext cx="97155" cy="0"/>
          </a:xfrm>
          <a:custGeom>
            <a:avLst/>
            <a:gdLst/>
            <a:ahLst/>
            <a:cxnLst/>
            <a:rect l="l" t="t" r="r" b="b"/>
            <a:pathLst>
              <a:path w="97154">
                <a:moveTo>
                  <a:pt x="0" y="0"/>
                </a:moveTo>
                <a:lnTo>
                  <a:pt x="96900" y="0"/>
                </a:lnTo>
              </a:path>
            </a:pathLst>
          </a:custGeom>
          <a:ln w="3175">
            <a:solidFill>
              <a:srgbClr val="3164FF"/>
            </a:solidFill>
          </a:ln>
        </p:spPr>
        <p:txBody>
          <a:bodyPr wrap="square" lIns="0" tIns="0" rIns="0" bIns="0" rtlCol="0"/>
          <a:lstStyle/>
          <a:p>
            <a:endParaRPr>
              <a:solidFill>
                <a:prstClr val="black"/>
              </a:solidFill>
            </a:endParaRPr>
          </a:p>
        </p:txBody>
      </p:sp>
      <p:sp>
        <p:nvSpPr>
          <p:cNvPr id="377" name="object 377"/>
          <p:cNvSpPr/>
          <p:nvPr/>
        </p:nvSpPr>
        <p:spPr>
          <a:xfrm>
            <a:off x="5130419" y="5672886"/>
            <a:ext cx="73025" cy="0"/>
          </a:xfrm>
          <a:custGeom>
            <a:avLst/>
            <a:gdLst/>
            <a:ahLst/>
            <a:cxnLst/>
            <a:rect l="l" t="t" r="r" b="b"/>
            <a:pathLst>
              <a:path w="73025">
                <a:moveTo>
                  <a:pt x="0" y="0"/>
                </a:moveTo>
                <a:lnTo>
                  <a:pt x="72770" y="0"/>
                </a:lnTo>
              </a:path>
            </a:pathLst>
          </a:custGeom>
          <a:ln w="3175">
            <a:solidFill>
              <a:srgbClr val="3164FF"/>
            </a:solidFill>
          </a:ln>
        </p:spPr>
        <p:txBody>
          <a:bodyPr wrap="square" lIns="0" tIns="0" rIns="0" bIns="0" rtlCol="0"/>
          <a:lstStyle/>
          <a:p>
            <a:endParaRPr>
              <a:solidFill>
                <a:prstClr val="black"/>
              </a:solidFill>
            </a:endParaRPr>
          </a:p>
        </p:txBody>
      </p:sp>
      <p:sp>
        <p:nvSpPr>
          <p:cNvPr id="378" name="object 378"/>
          <p:cNvSpPr/>
          <p:nvPr/>
        </p:nvSpPr>
        <p:spPr>
          <a:xfrm>
            <a:off x="5153533" y="5678423"/>
            <a:ext cx="48895" cy="0"/>
          </a:xfrm>
          <a:custGeom>
            <a:avLst/>
            <a:gdLst/>
            <a:ahLst/>
            <a:cxnLst/>
            <a:rect l="l" t="t" r="r" b="b"/>
            <a:pathLst>
              <a:path w="48895">
                <a:moveTo>
                  <a:pt x="0" y="0"/>
                </a:moveTo>
                <a:lnTo>
                  <a:pt x="48387" y="0"/>
                </a:lnTo>
              </a:path>
            </a:pathLst>
          </a:custGeom>
          <a:ln w="3175">
            <a:solidFill>
              <a:srgbClr val="3164FF"/>
            </a:solidFill>
          </a:ln>
        </p:spPr>
        <p:txBody>
          <a:bodyPr wrap="square" lIns="0" tIns="0" rIns="0" bIns="0" rtlCol="0"/>
          <a:lstStyle/>
          <a:p>
            <a:endParaRPr>
              <a:solidFill>
                <a:prstClr val="black"/>
              </a:solidFill>
            </a:endParaRPr>
          </a:p>
        </p:txBody>
      </p:sp>
      <p:sp>
        <p:nvSpPr>
          <p:cNvPr id="379" name="object 379"/>
          <p:cNvSpPr/>
          <p:nvPr/>
        </p:nvSpPr>
        <p:spPr>
          <a:xfrm>
            <a:off x="5176520" y="5683948"/>
            <a:ext cx="24765" cy="0"/>
          </a:xfrm>
          <a:custGeom>
            <a:avLst/>
            <a:gdLst/>
            <a:ahLst/>
            <a:cxnLst/>
            <a:rect l="l" t="t" r="r" b="b"/>
            <a:pathLst>
              <a:path w="24764">
                <a:moveTo>
                  <a:pt x="0" y="0"/>
                </a:moveTo>
                <a:lnTo>
                  <a:pt x="24256" y="0"/>
                </a:lnTo>
              </a:path>
            </a:pathLst>
          </a:custGeom>
          <a:ln w="3175">
            <a:solidFill>
              <a:srgbClr val="3164FF"/>
            </a:solidFill>
          </a:ln>
        </p:spPr>
        <p:txBody>
          <a:bodyPr wrap="square" lIns="0" tIns="0" rIns="0" bIns="0" rtlCol="0"/>
          <a:lstStyle/>
          <a:p>
            <a:endParaRPr>
              <a:solidFill>
                <a:prstClr val="black"/>
              </a:solidFill>
            </a:endParaRPr>
          </a:p>
        </p:txBody>
      </p:sp>
      <p:sp>
        <p:nvSpPr>
          <p:cNvPr id="380" name="object 380"/>
          <p:cNvSpPr/>
          <p:nvPr/>
        </p:nvSpPr>
        <p:spPr>
          <a:xfrm>
            <a:off x="5403596" y="4526915"/>
            <a:ext cx="12065" cy="1905"/>
          </a:xfrm>
          <a:custGeom>
            <a:avLst/>
            <a:gdLst/>
            <a:ahLst/>
            <a:cxnLst/>
            <a:rect l="l" t="t" r="r" b="b"/>
            <a:pathLst>
              <a:path w="12064" h="1904">
                <a:moveTo>
                  <a:pt x="6223" y="0"/>
                </a:moveTo>
                <a:lnTo>
                  <a:pt x="253" y="0"/>
                </a:lnTo>
                <a:lnTo>
                  <a:pt x="0" y="1397"/>
                </a:lnTo>
                <a:lnTo>
                  <a:pt x="11937" y="1397"/>
                </a:lnTo>
                <a:lnTo>
                  <a:pt x="6223" y="0"/>
                </a:lnTo>
                <a:close/>
              </a:path>
            </a:pathLst>
          </a:custGeom>
          <a:solidFill>
            <a:srgbClr val="3164FF"/>
          </a:solidFill>
        </p:spPr>
        <p:txBody>
          <a:bodyPr wrap="square" lIns="0" tIns="0" rIns="0" bIns="0" rtlCol="0"/>
          <a:lstStyle/>
          <a:p>
            <a:endParaRPr>
              <a:solidFill>
                <a:prstClr val="black"/>
              </a:solidFill>
            </a:endParaRPr>
          </a:p>
        </p:txBody>
      </p:sp>
      <p:sp>
        <p:nvSpPr>
          <p:cNvPr id="381" name="object 381"/>
          <p:cNvSpPr/>
          <p:nvPr/>
        </p:nvSpPr>
        <p:spPr>
          <a:xfrm>
            <a:off x="5401183" y="4538726"/>
            <a:ext cx="59690" cy="0"/>
          </a:xfrm>
          <a:custGeom>
            <a:avLst/>
            <a:gdLst/>
            <a:ahLst/>
            <a:cxnLst/>
            <a:rect l="l" t="t" r="r" b="b"/>
            <a:pathLst>
              <a:path w="59689">
                <a:moveTo>
                  <a:pt x="0" y="0"/>
                </a:moveTo>
                <a:lnTo>
                  <a:pt x="59689" y="0"/>
                </a:lnTo>
              </a:path>
            </a:pathLst>
          </a:custGeom>
          <a:ln w="3175">
            <a:solidFill>
              <a:srgbClr val="3164FF"/>
            </a:solidFill>
          </a:ln>
        </p:spPr>
        <p:txBody>
          <a:bodyPr wrap="square" lIns="0" tIns="0" rIns="0" bIns="0" rtlCol="0"/>
          <a:lstStyle/>
          <a:p>
            <a:endParaRPr>
              <a:solidFill>
                <a:prstClr val="black"/>
              </a:solidFill>
            </a:endParaRPr>
          </a:p>
        </p:txBody>
      </p:sp>
      <p:sp>
        <p:nvSpPr>
          <p:cNvPr id="382" name="object 382"/>
          <p:cNvSpPr/>
          <p:nvPr/>
        </p:nvSpPr>
        <p:spPr>
          <a:xfrm>
            <a:off x="5400040" y="4544314"/>
            <a:ext cx="83820" cy="0"/>
          </a:xfrm>
          <a:custGeom>
            <a:avLst/>
            <a:gdLst/>
            <a:ahLst/>
            <a:cxnLst/>
            <a:rect l="l" t="t" r="r" b="b"/>
            <a:pathLst>
              <a:path w="83820">
                <a:moveTo>
                  <a:pt x="0" y="0"/>
                </a:moveTo>
                <a:lnTo>
                  <a:pt x="83438" y="0"/>
                </a:lnTo>
              </a:path>
            </a:pathLst>
          </a:custGeom>
          <a:ln w="3175">
            <a:solidFill>
              <a:srgbClr val="3164FF"/>
            </a:solidFill>
          </a:ln>
        </p:spPr>
        <p:txBody>
          <a:bodyPr wrap="square" lIns="0" tIns="0" rIns="0" bIns="0" rtlCol="0"/>
          <a:lstStyle/>
          <a:p>
            <a:endParaRPr>
              <a:solidFill>
                <a:prstClr val="black"/>
              </a:solidFill>
            </a:endParaRPr>
          </a:p>
        </p:txBody>
      </p:sp>
      <p:sp>
        <p:nvSpPr>
          <p:cNvPr id="383" name="object 383"/>
          <p:cNvSpPr/>
          <p:nvPr/>
        </p:nvSpPr>
        <p:spPr>
          <a:xfrm>
            <a:off x="5398896" y="4549775"/>
            <a:ext cx="107314" cy="0"/>
          </a:xfrm>
          <a:custGeom>
            <a:avLst/>
            <a:gdLst/>
            <a:ahLst/>
            <a:cxnLst/>
            <a:rect l="l" t="t" r="r" b="b"/>
            <a:pathLst>
              <a:path w="107314">
                <a:moveTo>
                  <a:pt x="0" y="0"/>
                </a:moveTo>
                <a:lnTo>
                  <a:pt x="107314" y="0"/>
                </a:lnTo>
              </a:path>
            </a:pathLst>
          </a:custGeom>
          <a:ln w="3175">
            <a:solidFill>
              <a:srgbClr val="3164FF"/>
            </a:solidFill>
          </a:ln>
        </p:spPr>
        <p:txBody>
          <a:bodyPr wrap="square" lIns="0" tIns="0" rIns="0" bIns="0" rtlCol="0"/>
          <a:lstStyle/>
          <a:p>
            <a:endParaRPr>
              <a:solidFill>
                <a:prstClr val="black"/>
              </a:solidFill>
            </a:endParaRPr>
          </a:p>
        </p:txBody>
      </p:sp>
      <p:sp>
        <p:nvSpPr>
          <p:cNvPr id="384" name="object 384"/>
          <p:cNvSpPr/>
          <p:nvPr/>
        </p:nvSpPr>
        <p:spPr>
          <a:xfrm>
            <a:off x="5397627" y="4555363"/>
            <a:ext cx="131445" cy="0"/>
          </a:xfrm>
          <a:custGeom>
            <a:avLst/>
            <a:gdLst/>
            <a:ahLst/>
            <a:cxnLst/>
            <a:rect l="l" t="t" r="r" b="b"/>
            <a:pathLst>
              <a:path w="131445">
                <a:moveTo>
                  <a:pt x="0" y="0"/>
                </a:moveTo>
                <a:lnTo>
                  <a:pt x="131190" y="0"/>
                </a:lnTo>
              </a:path>
            </a:pathLst>
          </a:custGeom>
          <a:ln w="3175">
            <a:solidFill>
              <a:srgbClr val="3164FF"/>
            </a:solidFill>
          </a:ln>
        </p:spPr>
        <p:txBody>
          <a:bodyPr wrap="square" lIns="0" tIns="0" rIns="0" bIns="0" rtlCol="0"/>
          <a:lstStyle/>
          <a:p>
            <a:endParaRPr>
              <a:solidFill>
                <a:prstClr val="black"/>
              </a:solidFill>
            </a:endParaRPr>
          </a:p>
        </p:txBody>
      </p:sp>
      <p:sp>
        <p:nvSpPr>
          <p:cNvPr id="385" name="object 385"/>
          <p:cNvSpPr/>
          <p:nvPr/>
        </p:nvSpPr>
        <p:spPr>
          <a:xfrm>
            <a:off x="5390641" y="4558919"/>
            <a:ext cx="143510" cy="31750"/>
          </a:xfrm>
          <a:custGeom>
            <a:avLst/>
            <a:gdLst/>
            <a:ahLst/>
            <a:cxnLst/>
            <a:rect l="l" t="t" r="r" b="b"/>
            <a:pathLst>
              <a:path w="143510" h="31750">
                <a:moveTo>
                  <a:pt x="0" y="31621"/>
                </a:moveTo>
                <a:lnTo>
                  <a:pt x="143256" y="31621"/>
                </a:lnTo>
                <a:lnTo>
                  <a:pt x="143256"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86" name="object 386"/>
          <p:cNvSpPr/>
          <p:nvPr/>
        </p:nvSpPr>
        <p:spPr>
          <a:xfrm>
            <a:off x="5383529" y="4592066"/>
            <a:ext cx="143510" cy="31750"/>
          </a:xfrm>
          <a:custGeom>
            <a:avLst/>
            <a:gdLst/>
            <a:ahLst/>
            <a:cxnLst/>
            <a:rect l="l" t="t" r="r" b="b"/>
            <a:pathLst>
              <a:path w="143510" h="31750">
                <a:moveTo>
                  <a:pt x="0" y="31621"/>
                </a:moveTo>
                <a:lnTo>
                  <a:pt x="143256" y="31621"/>
                </a:lnTo>
                <a:lnTo>
                  <a:pt x="143256"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87" name="object 387"/>
          <p:cNvSpPr/>
          <p:nvPr/>
        </p:nvSpPr>
        <p:spPr>
          <a:xfrm>
            <a:off x="5376417" y="4625340"/>
            <a:ext cx="143510" cy="31750"/>
          </a:xfrm>
          <a:custGeom>
            <a:avLst/>
            <a:gdLst/>
            <a:ahLst/>
            <a:cxnLst/>
            <a:rect l="l" t="t" r="r" b="b"/>
            <a:pathLst>
              <a:path w="143510" h="31750">
                <a:moveTo>
                  <a:pt x="0" y="31494"/>
                </a:moveTo>
                <a:lnTo>
                  <a:pt x="143256" y="31494"/>
                </a:lnTo>
                <a:lnTo>
                  <a:pt x="143256"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388" name="object 388"/>
          <p:cNvSpPr/>
          <p:nvPr/>
        </p:nvSpPr>
        <p:spPr>
          <a:xfrm>
            <a:off x="5369305" y="4658487"/>
            <a:ext cx="143510" cy="31750"/>
          </a:xfrm>
          <a:custGeom>
            <a:avLst/>
            <a:gdLst/>
            <a:ahLst/>
            <a:cxnLst/>
            <a:rect l="l" t="t" r="r" b="b"/>
            <a:pathLst>
              <a:path w="143510" h="31750">
                <a:moveTo>
                  <a:pt x="0" y="31621"/>
                </a:moveTo>
                <a:lnTo>
                  <a:pt x="143256" y="31621"/>
                </a:lnTo>
                <a:lnTo>
                  <a:pt x="143256"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89" name="object 389"/>
          <p:cNvSpPr/>
          <p:nvPr/>
        </p:nvSpPr>
        <p:spPr>
          <a:xfrm>
            <a:off x="5365750" y="4691634"/>
            <a:ext cx="140335" cy="15240"/>
          </a:xfrm>
          <a:custGeom>
            <a:avLst/>
            <a:gdLst/>
            <a:ahLst/>
            <a:cxnLst/>
            <a:rect l="l" t="t" r="r" b="b"/>
            <a:pathLst>
              <a:path w="140335" h="15239">
                <a:moveTo>
                  <a:pt x="0" y="14984"/>
                </a:moveTo>
                <a:lnTo>
                  <a:pt x="139826" y="14984"/>
                </a:lnTo>
                <a:lnTo>
                  <a:pt x="139826" y="0"/>
                </a:lnTo>
                <a:lnTo>
                  <a:pt x="0" y="0"/>
                </a:lnTo>
                <a:lnTo>
                  <a:pt x="0" y="14984"/>
                </a:lnTo>
                <a:close/>
              </a:path>
            </a:pathLst>
          </a:custGeom>
          <a:solidFill>
            <a:srgbClr val="3164FF"/>
          </a:solidFill>
        </p:spPr>
        <p:txBody>
          <a:bodyPr wrap="square" lIns="0" tIns="0" rIns="0" bIns="0" rtlCol="0"/>
          <a:lstStyle/>
          <a:p>
            <a:endParaRPr>
              <a:solidFill>
                <a:prstClr val="black"/>
              </a:solidFill>
            </a:endParaRPr>
          </a:p>
        </p:txBody>
      </p:sp>
      <p:sp>
        <p:nvSpPr>
          <p:cNvPr id="390" name="object 390"/>
          <p:cNvSpPr/>
          <p:nvPr/>
        </p:nvSpPr>
        <p:spPr>
          <a:xfrm>
            <a:off x="5364607" y="4710176"/>
            <a:ext cx="137795" cy="0"/>
          </a:xfrm>
          <a:custGeom>
            <a:avLst/>
            <a:gdLst/>
            <a:ahLst/>
            <a:cxnLst/>
            <a:rect l="l" t="t" r="r" b="b"/>
            <a:pathLst>
              <a:path w="137795">
                <a:moveTo>
                  <a:pt x="0" y="0"/>
                </a:moveTo>
                <a:lnTo>
                  <a:pt x="137413" y="0"/>
                </a:lnTo>
              </a:path>
            </a:pathLst>
          </a:custGeom>
          <a:ln w="3175">
            <a:solidFill>
              <a:srgbClr val="3164FF"/>
            </a:solidFill>
          </a:ln>
        </p:spPr>
        <p:txBody>
          <a:bodyPr wrap="square" lIns="0" tIns="0" rIns="0" bIns="0" rtlCol="0"/>
          <a:lstStyle/>
          <a:p>
            <a:endParaRPr>
              <a:solidFill>
                <a:prstClr val="black"/>
              </a:solidFill>
            </a:endParaRPr>
          </a:p>
        </p:txBody>
      </p:sp>
      <p:sp>
        <p:nvSpPr>
          <p:cNvPr id="391" name="object 391"/>
          <p:cNvSpPr/>
          <p:nvPr/>
        </p:nvSpPr>
        <p:spPr>
          <a:xfrm>
            <a:off x="5356225" y="4719320"/>
            <a:ext cx="143510" cy="31750"/>
          </a:xfrm>
          <a:custGeom>
            <a:avLst/>
            <a:gdLst/>
            <a:ahLst/>
            <a:cxnLst/>
            <a:rect l="l" t="t" r="r" b="b"/>
            <a:pathLst>
              <a:path w="143510" h="31750">
                <a:moveTo>
                  <a:pt x="0" y="31621"/>
                </a:moveTo>
                <a:lnTo>
                  <a:pt x="143383" y="31621"/>
                </a:lnTo>
                <a:lnTo>
                  <a:pt x="14338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92" name="object 392"/>
          <p:cNvSpPr/>
          <p:nvPr/>
        </p:nvSpPr>
        <p:spPr>
          <a:xfrm>
            <a:off x="5349113" y="4752594"/>
            <a:ext cx="143510" cy="31750"/>
          </a:xfrm>
          <a:custGeom>
            <a:avLst/>
            <a:gdLst/>
            <a:ahLst/>
            <a:cxnLst/>
            <a:rect l="l" t="t" r="r" b="b"/>
            <a:pathLst>
              <a:path w="143510" h="31750">
                <a:moveTo>
                  <a:pt x="0" y="31494"/>
                </a:moveTo>
                <a:lnTo>
                  <a:pt x="143383" y="31494"/>
                </a:lnTo>
                <a:lnTo>
                  <a:pt x="14338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393" name="object 393"/>
          <p:cNvSpPr/>
          <p:nvPr/>
        </p:nvSpPr>
        <p:spPr>
          <a:xfrm>
            <a:off x="5343271" y="4785741"/>
            <a:ext cx="142240" cy="26034"/>
          </a:xfrm>
          <a:custGeom>
            <a:avLst/>
            <a:gdLst/>
            <a:ahLst/>
            <a:cxnLst/>
            <a:rect l="l" t="t" r="r" b="b"/>
            <a:pathLst>
              <a:path w="142239" h="26035">
                <a:moveTo>
                  <a:pt x="0" y="25779"/>
                </a:moveTo>
                <a:lnTo>
                  <a:pt x="142112" y="25779"/>
                </a:lnTo>
                <a:lnTo>
                  <a:pt x="142112" y="0"/>
                </a:lnTo>
                <a:lnTo>
                  <a:pt x="0" y="0"/>
                </a:lnTo>
                <a:lnTo>
                  <a:pt x="0" y="25779"/>
                </a:lnTo>
                <a:close/>
              </a:path>
            </a:pathLst>
          </a:custGeom>
          <a:solidFill>
            <a:srgbClr val="3164FF"/>
          </a:solidFill>
        </p:spPr>
        <p:txBody>
          <a:bodyPr wrap="square" lIns="0" tIns="0" rIns="0" bIns="0" rtlCol="0"/>
          <a:lstStyle/>
          <a:p>
            <a:endParaRPr>
              <a:solidFill>
                <a:prstClr val="black"/>
              </a:solidFill>
            </a:endParaRPr>
          </a:p>
        </p:txBody>
      </p:sp>
      <p:sp>
        <p:nvSpPr>
          <p:cNvPr id="394" name="object 394"/>
          <p:cNvSpPr/>
          <p:nvPr/>
        </p:nvSpPr>
        <p:spPr>
          <a:xfrm>
            <a:off x="5354320" y="4813744"/>
            <a:ext cx="125095" cy="3175"/>
          </a:xfrm>
          <a:custGeom>
            <a:avLst/>
            <a:gdLst/>
            <a:ahLst/>
            <a:cxnLst/>
            <a:rect l="l" t="t" r="r" b="b"/>
            <a:pathLst>
              <a:path w="125095" h="3175">
                <a:moveTo>
                  <a:pt x="0" y="3175"/>
                </a:moveTo>
                <a:lnTo>
                  <a:pt x="125094" y="3175"/>
                </a:lnTo>
                <a:lnTo>
                  <a:pt x="125094" y="0"/>
                </a:lnTo>
                <a:lnTo>
                  <a:pt x="0" y="0"/>
                </a:lnTo>
                <a:lnTo>
                  <a:pt x="0" y="3175"/>
                </a:lnTo>
                <a:close/>
              </a:path>
            </a:pathLst>
          </a:custGeom>
          <a:solidFill>
            <a:srgbClr val="3164FF"/>
          </a:solidFill>
        </p:spPr>
        <p:txBody>
          <a:bodyPr wrap="square" lIns="0" tIns="0" rIns="0" bIns="0" rtlCol="0"/>
          <a:lstStyle/>
          <a:p>
            <a:endParaRPr>
              <a:solidFill>
                <a:prstClr val="black"/>
              </a:solidFill>
            </a:endParaRPr>
          </a:p>
        </p:txBody>
      </p:sp>
      <p:sp>
        <p:nvSpPr>
          <p:cNvPr id="395" name="object 395"/>
          <p:cNvSpPr/>
          <p:nvPr/>
        </p:nvSpPr>
        <p:spPr>
          <a:xfrm>
            <a:off x="5376926" y="4820920"/>
            <a:ext cx="101600" cy="0"/>
          </a:xfrm>
          <a:custGeom>
            <a:avLst/>
            <a:gdLst/>
            <a:ahLst/>
            <a:cxnLst/>
            <a:rect l="l" t="t" r="r" b="b"/>
            <a:pathLst>
              <a:path w="101600">
                <a:moveTo>
                  <a:pt x="0" y="0"/>
                </a:moveTo>
                <a:lnTo>
                  <a:pt x="101346" y="0"/>
                </a:lnTo>
              </a:path>
            </a:pathLst>
          </a:custGeom>
          <a:ln w="3175">
            <a:solidFill>
              <a:srgbClr val="3164FF"/>
            </a:solidFill>
          </a:ln>
        </p:spPr>
        <p:txBody>
          <a:bodyPr wrap="square" lIns="0" tIns="0" rIns="0" bIns="0" rtlCol="0"/>
          <a:lstStyle/>
          <a:p>
            <a:endParaRPr>
              <a:solidFill>
                <a:prstClr val="black"/>
              </a:solidFill>
            </a:endParaRPr>
          </a:p>
        </p:txBody>
      </p:sp>
      <p:sp>
        <p:nvSpPr>
          <p:cNvPr id="396" name="object 396"/>
          <p:cNvSpPr/>
          <p:nvPr/>
        </p:nvSpPr>
        <p:spPr>
          <a:xfrm>
            <a:off x="5399659" y="4826380"/>
            <a:ext cx="77470" cy="0"/>
          </a:xfrm>
          <a:custGeom>
            <a:avLst/>
            <a:gdLst/>
            <a:ahLst/>
            <a:cxnLst/>
            <a:rect l="l" t="t" r="r" b="b"/>
            <a:pathLst>
              <a:path w="77470">
                <a:moveTo>
                  <a:pt x="0" y="0"/>
                </a:moveTo>
                <a:lnTo>
                  <a:pt x="77469" y="0"/>
                </a:lnTo>
              </a:path>
            </a:pathLst>
          </a:custGeom>
          <a:ln w="3175">
            <a:solidFill>
              <a:srgbClr val="3164FF"/>
            </a:solidFill>
          </a:ln>
        </p:spPr>
        <p:txBody>
          <a:bodyPr wrap="square" lIns="0" tIns="0" rIns="0" bIns="0" rtlCol="0"/>
          <a:lstStyle/>
          <a:p>
            <a:endParaRPr>
              <a:solidFill>
                <a:prstClr val="black"/>
              </a:solidFill>
            </a:endParaRPr>
          </a:p>
        </p:txBody>
      </p:sp>
      <p:sp>
        <p:nvSpPr>
          <p:cNvPr id="397" name="object 397"/>
          <p:cNvSpPr/>
          <p:nvPr/>
        </p:nvSpPr>
        <p:spPr>
          <a:xfrm>
            <a:off x="5422265" y="4831969"/>
            <a:ext cx="53975" cy="0"/>
          </a:xfrm>
          <a:custGeom>
            <a:avLst/>
            <a:gdLst/>
            <a:ahLst/>
            <a:cxnLst/>
            <a:rect l="l" t="t" r="r" b="b"/>
            <a:pathLst>
              <a:path w="53975">
                <a:moveTo>
                  <a:pt x="0" y="0"/>
                </a:moveTo>
                <a:lnTo>
                  <a:pt x="53721" y="0"/>
                </a:lnTo>
              </a:path>
            </a:pathLst>
          </a:custGeom>
          <a:ln w="3175">
            <a:solidFill>
              <a:srgbClr val="3164FF"/>
            </a:solidFill>
          </a:ln>
        </p:spPr>
        <p:txBody>
          <a:bodyPr wrap="square" lIns="0" tIns="0" rIns="0" bIns="0" rtlCol="0"/>
          <a:lstStyle/>
          <a:p>
            <a:endParaRPr>
              <a:solidFill>
                <a:prstClr val="black"/>
              </a:solidFill>
            </a:endParaRPr>
          </a:p>
        </p:txBody>
      </p:sp>
      <p:sp>
        <p:nvSpPr>
          <p:cNvPr id="398" name="object 398"/>
          <p:cNvSpPr/>
          <p:nvPr/>
        </p:nvSpPr>
        <p:spPr>
          <a:xfrm>
            <a:off x="5444871" y="4837429"/>
            <a:ext cx="29845" cy="0"/>
          </a:xfrm>
          <a:custGeom>
            <a:avLst/>
            <a:gdLst/>
            <a:ahLst/>
            <a:cxnLst/>
            <a:rect l="l" t="t" r="r" b="b"/>
            <a:pathLst>
              <a:path w="29845">
                <a:moveTo>
                  <a:pt x="0" y="0"/>
                </a:moveTo>
                <a:lnTo>
                  <a:pt x="29844" y="0"/>
                </a:lnTo>
              </a:path>
            </a:pathLst>
          </a:custGeom>
          <a:ln w="3175">
            <a:solidFill>
              <a:srgbClr val="3164FF"/>
            </a:solidFill>
          </a:ln>
        </p:spPr>
        <p:txBody>
          <a:bodyPr wrap="square" lIns="0" tIns="0" rIns="0" bIns="0" rtlCol="0"/>
          <a:lstStyle/>
          <a:p>
            <a:endParaRPr>
              <a:solidFill>
                <a:prstClr val="black"/>
              </a:solidFill>
            </a:endParaRPr>
          </a:p>
        </p:txBody>
      </p:sp>
      <p:sp>
        <p:nvSpPr>
          <p:cNvPr id="399" name="object 399"/>
          <p:cNvSpPr/>
          <p:nvPr/>
        </p:nvSpPr>
        <p:spPr>
          <a:xfrm>
            <a:off x="5467603" y="4842383"/>
            <a:ext cx="6350" cy="1270"/>
          </a:xfrm>
          <a:custGeom>
            <a:avLst/>
            <a:gdLst/>
            <a:ahLst/>
            <a:cxnLst/>
            <a:rect l="l" t="t" r="r" b="b"/>
            <a:pathLst>
              <a:path w="6350" h="1270">
                <a:moveTo>
                  <a:pt x="5969" y="0"/>
                </a:moveTo>
                <a:lnTo>
                  <a:pt x="0" y="0"/>
                </a:lnTo>
                <a:lnTo>
                  <a:pt x="5715" y="1270"/>
                </a:lnTo>
                <a:lnTo>
                  <a:pt x="5969" y="0"/>
                </a:lnTo>
                <a:close/>
              </a:path>
            </a:pathLst>
          </a:custGeom>
          <a:solidFill>
            <a:srgbClr val="3164FF"/>
          </a:solidFill>
        </p:spPr>
        <p:txBody>
          <a:bodyPr wrap="square" lIns="0" tIns="0" rIns="0" bIns="0" rtlCol="0"/>
          <a:lstStyle/>
          <a:p>
            <a:endParaRPr>
              <a:solidFill>
                <a:prstClr val="black"/>
              </a:solidFill>
            </a:endParaRPr>
          </a:p>
        </p:txBody>
      </p:sp>
      <p:sp>
        <p:nvSpPr>
          <p:cNvPr id="400" name="object 400"/>
          <p:cNvSpPr/>
          <p:nvPr/>
        </p:nvSpPr>
        <p:spPr>
          <a:xfrm>
            <a:off x="717524" y="2232279"/>
            <a:ext cx="1743710" cy="1878330"/>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401" name="object 401"/>
          <p:cNvSpPr/>
          <p:nvPr/>
        </p:nvSpPr>
        <p:spPr>
          <a:xfrm>
            <a:off x="2061591" y="2729610"/>
            <a:ext cx="13335" cy="0"/>
          </a:xfrm>
          <a:custGeom>
            <a:avLst/>
            <a:gdLst/>
            <a:ahLst/>
            <a:cxnLst/>
            <a:rect l="l" t="t" r="r" b="b"/>
            <a:pathLst>
              <a:path w="13335">
                <a:moveTo>
                  <a:pt x="0" y="0"/>
                </a:moveTo>
                <a:lnTo>
                  <a:pt x="13081" y="0"/>
                </a:lnTo>
              </a:path>
            </a:pathLst>
          </a:custGeom>
          <a:ln w="3175">
            <a:solidFill>
              <a:srgbClr val="3164FF"/>
            </a:solidFill>
          </a:ln>
        </p:spPr>
        <p:txBody>
          <a:bodyPr wrap="square" lIns="0" tIns="0" rIns="0" bIns="0" rtlCol="0"/>
          <a:lstStyle/>
          <a:p>
            <a:endParaRPr>
              <a:solidFill>
                <a:prstClr val="black"/>
              </a:solidFill>
            </a:endParaRPr>
          </a:p>
        </p:txBody>
      </p:sp>
      <p:sp>
        <p:nvSpPr>
          <p:cNvPr id="402" name="object 402"/>
          <p:cNvSpPr/>
          <p:nvPr/>
        </p:nvSpPr>
        <p:spPr>
          <a:xfrm>
            <a:off x="2009775" y="2735072"/>
            <a:ext cx="65405" cy="0"/>
          </a:xfrm>
          <a:custGeom>
            <a:avLst/>
            <a:gdLst/>
            <a:ahLst/>
            <a:cxnLst/>
            <a:rect l="l" t="t" r="r" b="b"/>
            <a:pathLst>
              <a:path w="65405">
                <a:moveTo>
                  <a:pt x="0" y="0"/>
                </a:moveTo>
                <a:lnTo>
                  <a:pt x="65405" y="0"/>
                </a:lnTo>
              </a:path>
            </a:pathLst>
          </a:custGeom>
          <a:ln w="3175">
            <a:solidFill>
              <a:srgbClr val="3164FF"/>
            </a:solidFill>
          </a:ln>
        </p:spPr>
        <p:txBody>
          <a:bodyPr wrap="square" lIns="0" tIns="0" rIns="0" bIns="0" rtlCol="0"/>
          <a:lstStyle/>
          <a:p>
            <a:endParaRPr>
              <a:solidFill>
                <a:prstClr val="black"/>
              </a:solidFill>
            </a:endParaRPr>
          </a:p>
        </p:txBody>
      </p:sp>
      <p:sp>
        <p:nvSpPr>
          <p:cNvPr id="403" name="object 403"/>
          <p:cNvSpPr/>
          <p:nvPr/>
        </p:nvSpPr>
        <p:spPr>
          <a:xfrm>
            <a:off x="1957958" y="2740660"/>
            <a:ext cx="118110" cy="0"/>
          </a:xfrm>
          <a:custGeom>
            <a:avLst/>
            <a:gdLst/>
            <a:ahLst/>
            <a:cxnLst/>
            <a:rect l="l" t="t" r="r" b="b"/>
            <a:pathLst>
              <a:path w="118110">
                <a:moveTo>
                  <a:pt x="0" y="0"/>
                </a:moveTo>
                <a:lnTo>
                  <a:pt x="117729" y="0"/>
                </a:lnTo>
              </a:path>
            </a:pathLst>
          </a:custGeom>
          <a:ln w="3175">
            <a:solidFill>
              <a:srgbClr val="3164FF"/>
            </a:solidFill>
          </a:ln>
        </p:spPr>
        <p:txBody>
          <a:bodyPr wrap="square" lIns="0" tIns="0" rIns="0" bIns="0" rtlCol="0"/>
          <a:lstStyle/>
          <a:p>
            <a:endParaRPr>
              <a:solidFill>
                <a:prstClr val="black"/>
              </a:solidFill>
            </a:endParaRPr>
          </a:p>
        </p:txBody>
      </p:sp>
      <p:sp>
        <p:nvSpPr>
          <p:cNvPr id="404" name="object 404"/>
          <p:cNvSpPr/>
          <p:nvPr/>
        </p:nvSpPr>
        <p:spPr>
          <a:xfrm>
            <a:off x="1906142" y="2746248"/>
            <a:ext cx="170180" cy="0"/>
          </a:xfrm>
          <a:custGeom>
            <a:avLst/>
            <a:gdLst/>
            <a:ahLst/>
            <a:cxnLst/>
            <a:rect l="l" t="t" r="r" b="b"/>
            <a:pathLst>
              <a:path w="170180">
                <a:moveTo>
                  <a:pt x="0" y="0"/>
                </a:moveTo>
                <a:lnTo>
                  <a:pt x="170052" y="0"/>
                </a:lnTo>
              </a:path>
            </a:pathLst>
          </a:custGeom>
          <a:ln w="3175">
            <a:solidFill>
              <a:srgbClr val="3164FF"/>
            </a:solidFill>
          </a:ln>
        </p:spPr>
        <p:txBody>
          <a:bodyPr wrap="square" lIns="0" tIns="0" rIns="0" bIns="0" rtlCol="0"/>
          <a:lstStyle/>
          <a:p>
            <a:endParaRPr>
              <a:solidFill>
                <a:prstClr val="black"/>
              </a:solidFill>
            </a:endParaRPr>
          </a:p>
        </p:txBody>
      </p:sp>
      <p:sp>
        <p:nvSpPr>
          <p:cNvPr id="405" name="object 405"/>
          <p:cNvSpPr/>
          <p:nvPr/>
        </p:nvSpPr>
        <p:spPr>
          <a:xfrm>
            <a:off x="1854326" y="2751708"/>
            <a:ext cx="222885" cy="0"/>
          </a:xfrm>
          <a:custGeom>
            <a:avLst/>
            <a:gdLst/>
            <a:ahLst/>
            <a:cxnLst/>
            <a:rect l="l" t="t" r="r" b="b"/>
            <a:pathLst>
              <a:path w="222885">
                <a:moveTo>
                  <a:pt x="0" y="0"/>
                </a:moveTo>
                <a:lnTo>
                  <a:pt x="222504" y="0"/>
                </a:lnTo>
              </a:path>
            </a:pathLst>
          </a:custGeom>
          <a:ln w="3175">
            <a:solidFill>
              <a:srgbClr val="3164FF"/>
            </a:solidFill>
          </a:ln>
        </p:spPr>
        <p:txBody>
          <a:bodyPr wrap="square" lIns="0" tIns="0" rIns="0" bIns="0" rtlCol="0"/>
          <a:lstStyle/>
          <a:p>
            <a:endParaRPr>
              <a:solidFill>
                <a:prstClr val="black"/>
              </a:solidFill>
            </a:endParaRPr>
          </a:p>
        </p:txBody>
      </p:sp>
      <p:sp>
        <p:nvSpPr>
          <p:cNvPr id="406" name="object 406"/>
          <p:cNvSpPr/>
          <p:nvPr/>
        </p:nvSpPr>
        <p:spPr>
          <a:xfrm>
            <a:off x="1802510" y="2757297"/>
            <a:ext cx="274955" cy="0"/>
          </a:xfrm>
          <a:custGeom>
            <a:avLst/>
            <a:gdLst/>
            <a:ahLst/>
            <a:cxnLst/>
            <a:rect l="l" t="t" r="r" b="b"/>
            <a:pathLst>
              <a:path w="274955">
                <a:moveTo>
                  <a:pt x="0" y="0"/>
                </a:moveTo>
                <a:lnTo>
                  <a:pt x="274827" y="0"/>
                </a:lnTo>
              </a:path>
            </a:pathLst>
          </a:custGeom>
          <a:ln w="3175">
            <a:solidFill>
              <a:srgbClr val="3164FF"/>
            </a:solidFill>
          </a:ln>
        </p:spPr>
        <p:txBody>
          <a:bodyPr wrap="square" lIns="0" tIns="0" rIns="0" bIns="0" rtlCol="0"/>
          <a:lstStyle/>
          <a:p>
            <a:endParaRPr>
              <a:solidFill>
                <a:prstClr val="black"/>
              </a:solidFill>
            </a:endParaRPr>
          </a:p>
        </p:txBody>
      </p:sp>
      <p:sp>
        <p:nvSpPr>
          <p:cNvPr id="407" name="object 407"/>
          <p:cNvSpPr/>
          <p:nvPr/>
        </p:nvSpPr>
        <p:spPr>
          <a:xfrm>
            <a:off x="1750567" y="2762757"/>
            <a:ext cx="327660" cy="0"/>
          </a:xfrm>
          <a:custGeom>
            <a:avLst/>
            <a:gdLst/>
            <a:ahLst/>
            <a:cxnLst/>
            <a:rect l="l" t="t" r="r" b="b"/>
            <a:pathLst>
              <a:path w="327660">
                <a:moveTo>
                  <a:pt x="0" y="0"/>
                </a:moveTo>
                <a:lnTo>
                  <a:pt x="327279" y="0"/>
                </a:lnTo>
              </a:path>
            </a:pathLst>
          </a:custGeom>
          <a:ln w="3175">
            <a:solidFill>
              <a:srgbClr val="3164FF"/>
            </a:solidFill>
          </a:ln>
        </p:spPr>
        <p:txBody>
          <a:bodyPr wrap="square" lIns="0" tIns="0" rIns="0" bIns="0" rtlCol="0"/>
          <a:lstStyle/>
          <a:p>
            <a:endParaRPr>
              <a:solidFill>
                <a:prstClr val="black"/>
              </a:solidFill>
            </a:endParaRPr>
          </a:p>
        </p:txBody>
      </p:sp>
      <p:sp>
        <p:nvSpPr>
          <p:cNvPr id="408" name="object 408"/>
          <p:cNvSpPr/>
          <p:nvPr/>
        </p:nvSpPr>
        <p:spPr>
          <a:xfrm>
            <a:off x="1698751" y="2768345"/>
            <a:ext cx="379730" cy="0"/>
          </a:xfrm>
          <a:custGeom>
            <a:avLst/>
            <a:gdLst/>
            <a:ahLst/>
            <a:cxnLst/>
            <a:rect l="l" t="t" r="r" b="b"/>
            <a:pathLst>
              <a:path w="379730">
                <a:moveTo>
                  <a:pt x="0" y="0"/>
                </a:moveTo>
                <a:lnTo>
                  <a:pt x="379603" y="0"/>
                </a:lnTo>
              </a:path>
            </a:pathLst>
          </a:custGeom>
          <a:ln w="3175">
            <a:solidFill>
              <a:srgbClr val="3164FF"/>
            </a:solidFill>
          </a:ln>
        </p:spPr>
        <p:txBody>
          <a:bodyPr wrap="square" lIns="0" tIns="0" rIns="0" bIns="0" rtlCol="0"/>
          <a:lstStyle/>
          <a:p>
            <a:endParaRPr>
              <a:solidFill>
                <a:prstClr val="black"/>
              </a:solidFill>
            </a:endParaRPr>
          </a:p>
        </p:txBody>
      </p:sp>
      <p:sp>
        <p:nvSpPr>
          <p:cNvPr id="409" name="object 409"/>
          <p:cNvSpPr/>
          <p:nvPr/>
        </p:nvSpPr>
        <p:spPr>
          <a:xfrm>
            <a:off x="1646935" y="2773807"/>
            <a:ext cx="432434" cy="0"/>
          </a:xfrm>
          <a:custGeom>
            <a:avLst/>
            <a:gdLst/>
            <a:ahLst/>
            <a:cxnLst/>
            <a:rect l="l" t="t" r="r" b="b"/>
            <a:pathLst>
              <a:path w="432435">
                <a:moveTo>
                  <a:pt x="0" y="0"/>
                </a:moveTo>
                <a:lnTo>
                  <a:pt x="431926" y="0"/>
                </a:lnTo>
              </a:path>
            </a:pathLst>
          </a:custGeom>
          <a:ln w="3175">
            <a:solidFill>
              <a:srgbClr val="3164FF"/>
            </a:solidFill>
          </a:ln>
        </p:spPr>
        <p:txBody>
          <a:bodyPr wrap="square" lIns="0" tIns="0" rIns="0" bIns="0" rtlCol="0"/>
          <a:lstStyle/>
          <a:p>
            <a:endParaRPr>
              <a:solidFill>
                <a:prstClr val="black"/>
              </a:solidFill>
            </a:endParaRPr>
          </a:p>
        </p:txBody>
      </p:sp>
      <p:sp>
        <p:nvSpPr>
          <p:cNvPr id="410" name="object 410"/>
          <p:cNvSpPr/>
          <p:nvPr/>
        </p:nvSpPr>
        <p:spPr>
          <a:xfrm>
            <a:off x="1595119" y="2779395"/>
            <a:ext cx="484505" cy="0"/>
          </a:xfrm>
          <a:custGeom>
            <a:avLst/>
            <a:gdLst/>
            <a:ahLst/>
            <a:cxnLst/>
            <a:rect l="l" t="t" r="r" b="b"/>
            <a:pathLst>
              <a:path w="484505">
                <a:moveTo>
                  <a:pt x="0" y="0"/>
                </a:moveTo>
                <a:lnTo>
                  <a:pt x="484250" y="0"/>
                </a:lnTo>
              </a:path>
            </a:pathLst>
          </a:custGeom>
          <a:ln w="3175">
            <a:solidFill>
              <a:srgbClr val="3164FF"/>
            </a:solidFill>
          </a:ln>
        </p:spPr>
        <p:txBody>
          <a:bodyPr wrap="square" lIns="0" tIns="0" rIns="0" bIns="0" rtlCol="0"/>
          <a:lstStyle/>
          <a:p>
            <a:endParaRPr>
              <a:solidFill>
                <a:prstClr val="black"/>
              </a:solidFill>
            </a:endParaRPr>
          </a:p>
        </p:txBody>
      </p:sp>
      <p:sp>
        <p:nvSpPr>
          <p:cNvPr id="411" name="object 411"/>
          <p:cNvSpPr/>
          <p:nvPr/>
        </p:nvSpPr>
        <p:spPr>
          <a:xfrm>
            <a:off x="1543303" y="2784982"/>
            <a:ext cx="536575" cy="0"/>
          </a:xfrm>
          <a:custGeom>
            <a:avLst/>
            <a:gdLst/>
            <a:ahLst/>
            <a:cxnLst/>
            <a:rect l="l" t="t" r="r" b="b"/>
            <a:pathLst>
              <a:path w="536575">
                <a:moveTo>
                  <a:pt x="0" y="0"/>
                </a:moveTo>
                <a:lnTo>
                  <a:pt x="536575" y="0"/>
                </a:lnTo>
              </a:path>
            </a:pathLst>
          </a:custGeom>
          <a:ln w="3175">
            <a:solidFill>
              <a:srgbClr val="3164FF"/>
            </a:solidFill>
          </a:ln>
        </p:spPr>
        <p:txBody>
          <a:bodyPr wrap="square" lIns="0" tIns="0" rIns="0" bIns="0" rtlCol="0"/>
          <a:lstStyle/>
          <a:p>
            <a:endParaRPr>
              <a:solidFill>
                <a:prstClr val="black"/>
              </a:solidFill>
            </a:endParaRPr>
          </a:p>
        </p:txBody>
      </p:sp>
      <p:sp>
        <p:nvSpPr>
          <p:cNvPr id="412" name="object 412"/>
          <p:cNvSpPr/>
          <p:nvPr/>
        </p:nvSpPr>
        <p:spPr>
          <a:xfrm>
            <a:off x="1491488" y="2790444"/>
            <a:ext cx="589280" cy="0"/>
          </a:xfrm>
          <a:custGeom>
            <a:avLst/>
            <a:gdLst/>
            <a:ahLst/>
            <a:cxnLst/>
            <a:rect l="l" t="t" r="r" b="b"/>
            <a:pathLst>
              <a:path w="589280">
                <a:moveTo>
                  <a:pt x="0" y="0"/>
                </a:moveTo>
                <a:lnTo>
                  <a:pt x="588899" y="0"/>
                </a:lnTo>
              </a:path>
            </a:pathLst>
          </a:custGeom>
          <a:ln w="3175">
            <a:solidFill>
              <a:srgbClr val="3164FF"/>
            </a:solidFill>
          </a:ln>
        </p:spPr>
        <p:txBody>
          <a:bodyPr wrap="square" lIns="0" tIns="0" rIns="0" bIns="0" rtlCol="0"/>
          <a:lstStyle/>
          <a:p>
            <a:endParaRPr>
              <a:solidFill>
                <a:prstClr val="black"/>
              </a:solidFill>
            </a:endParaRPr>
          </a:p>
        </p:txBody>
      </p:sp>
      <p:sp>
        <p:nvSpPr>
          <p:cNvPr id="413" name="object 413"/>
          <p:cNvSpPr/>
          <p:nvPr/>
        </p:nvSpPr>
        <p:spPr>
          <a:xfrm>
            <a:off x="1439672" y="2796032"/>
            <a:ext cx="641350" cy="0"/>
          </a:xfrm>
          <a:custGeom>
            <a:avLst/>
            <a:gdLst/>
            <a:ahLst/>
            <a:cxnLst/>
            <a:rect l="l" t="t" r="r" b="b"/>
            <a:pathLst>
              <a:path w="641350">
                <a:moveTo>
                  <a:pt x="0" y="0"/>
                </a:moveTo>
                <a:lnTo>
                  <a:pt x="641222" y="0"/>
                </a:lnTo>
              </a:path>
            </a:pathLst>
          </a:custGeom>
          <a:ln w="3175">
            <a:solidFill>
              <a:srgbClr val="3164FF"/>
            </a:solidFill>
          </a:ln>
        </p:spPr>
        <p:txBody>
          <a:bodyPr wrap="square" lIns="0" tIns="0" rIns="0" bIns="0" rtlCol="0"/>
          <a:lstStyle/>
          <a:p>
            <a:endParaRPr>
              <a:solidFill>
                <a:prstClr val="black"/>
              </a:solidFill>
            </a:endParaRPr>
          </a:p>
        </p:txBody>
      </p:sp>
      <p:sp>
        <p:nvSpPr>
          <p:cNvPr id="414" name="object 414"/>
          <p:cNvSpPr/>
          <p:nvPr/>
        </p:nvSpPr>
        <p:spPr>
          <a:xfrm>
            <a:off x="1387855" y="2801492"/>
            <a:ext cx="694055" cy="0"/>
          </a:xfrm>
          <a:custGeom>
            <a:avLst/>
            <a:gdLst/>
            <a:ahLst/>
            <a:cxnLst/>
            <a:rect l="l" t="t" r="r" b="b"/>
            <a:pathLst>
              <a:path w="694055">
                <a:moveTo>
                  <a:pt x="0" y="0"/>
                </a:moveTo>
                <a:lnTo>
                  <a:pt x="693546" y="0"/>
                </a:lnTo>
              </a:path>
            </a:pathLst>
          </a:custGeom>
          <a:ln w="3175">
            <a:solidFill>
              <a:srgbClr val="3164FF"/>
            </a:solidFill>
          </a:ln>
        </p:spPr>
        <p:txBody>
          <a:bodyPr wrap="square" lIns="0" tIns="0" rIns="0" bIns="0" rtlCol="0"/>
          <a:lstStyle/>
          <a:p>
            <a:endParaRPr>
              <a:solidFill>
                <a:prstClr val="black"/>
              </a:solidFill>
            </a:endParaRPr>
          </a:p>
        </p:txBody>
      </p:sp>
      <p:sp>
        <p:nvSpPr>
          <p:cNvPr id="415" name="object 415"/>
          <p:cNvSpPr/>
          <p:nvPr/>
        </p:nvSpPr>
        <p:spPr>
          <a:xfrm>
            <a:off x="1336039" y="2807080"/>
            <a:ext cx="746125" cy="0"/>
          </a:xfrm>
          <a:custGeom>
            <a:avLst/>
            <a:gdLst/>
            <a:ahLst/>
            <a:cxnLst/>
            <a:rect l="l" t="t" r="r" b="b"/>
            <a:pathLst>
              <a:path w="746125">
                <a:moveTo>
                  <a:pt x="0" y="0"/>
                </a:moveTo>
                <a:lnTo>
                  <a:pt x="745871" y="0"/>
                </a:lnTo>
              </a:path>
            </a:pathLst>
          </a:custGeom>
          <a:ln w="3175">
            <a:solidFill>
              <a:srgbClr val="3164FF"/>
            </a:solidFill>
          </a:ln>
        </p:spPr>
        <p:txBody>
          <a:bodyPr wrap="square" lIns="0" tIns="0" rIns="0" bIns="0" rtlCol="0"/>
          <a:lstStyle/>
          <a:p>
            <a:endParaRPr>
              <a:solidFill>
                <a:prstClr val="black"/>
              </a:solidFill>
            </a:endParaRPr>
          </a:p>
        </p:txBody>
      </p:sp>
      <p:sp>
        <p:nvSpPr>
          <p:cNvPr id="416" name="object 416"/>
          <p:cNvSpPr/>
          <p:nvPr/>
        </p:nvSpPr>
        <p:spPr>
          <a:xfrm>
            <a:off x="1284224" y="2812542"/>
            <a:ext cx="798830" cy="0"/>
          </a:xfrm>
          <a:custGeom>
            <a:avLst/>
            <a:gdLst/>
            <a:ahLst/>
            <a:cxnLst/>
            <a:rect l="l" t="t" r="r" b="b"/>
            <a:pathLst>
              <a:path w="798830">
                <a:moveTo>
                  <a:pt x="0" y="0"/>
                </a:moveTo>
                <a:lnTo>
                  <a:pt x="798321" y="0"/>
                </a:lnTo>
              </a:path>
            </a:pathLst>
          </a:custGeom>
          <a:ln w="3175">
            <a:solidFill>
              <a:srgbClr val="3164FF"/>
            </a:solidFill>
          </a:ln>
        </p:spPr>
        <p:txBody>
          <a:bodyPr wrap="square" lIns="0" tIns="0" rIns="0" bIns="0" rtlCol="0"/>
          <a:lstStyle/>
          <a:p>
            <a:endParaRPr>
              <a:solidFill>
                <a:prstClr val="black"/>
              </a:solidFill>
            </a:endParaRPr>
          </a:p>
        </p:txBody>
      </p:sp>
      <p:sp>
        <p:nvSpPr>
          <p:cNvPr id="417" name="object 417"/>
          <p:cNvSpPr/>
          <p:nvPr/>
        </p:nvSpPr>
        <p:spPr>
          <a:xfrm>
            <a:off x="1232331" y="2818129"/>
            <a:ext cx="850900" cy="0"/>
          </a:xfrm>
          <a:custGeom>
            <a:avLst/>
            <a:gdLst/>
            <a:ahLst/>
            <a:cxnLst/>
            <a:rect l="l" t="t" r="r" b="b"/>
            <a:pathLst>
              <a:path w="850900">
                <a:moveTo>
                  <a:pt x="0" y="0"/>
                </a:moveTo>
                <a:lnTo>
                  <a:pt x="850722" y="0"/>
                </a:lnTo>
              </a:path>
            </a:pathLst>
          </a:custGeom>
          <a:ln w="3175">
            <a:solidFill>
              <a:srgbClr val="3164FF"/>
            </a:solidFill>
          </a:ln>
        </p:spPr>
        <p:txBody>
          <a:bodyPr wrap="square" lIns="0" tIns="0" rIns="0" bIns="0" rtlCol="0"/>
          <a:lstStyle/>
          <a:p>
            <a:endParaRPr>
              <a:solidFill>
                <a:prstClr val="black"/>
              </a:solidFill>
            </a:endParaRPr>
          </a:p>
        </p:txBody>
      </p:sp>
      <p:sp>
        <p:nvSpPr>
          <p:cNvPr id="418" name="object 418"/>
          <p:cNvSpPr/>
          <p:nvPr/>
        </p:nvSpPr>
        <p:spPr>
          <a:xfrm>
            <a:off x="1180503" y="2823591"/>
            <a:ext cx="903605" cy="0"/>
          </a:xfrm>
          <a:custGeom>
            <a:avLst/>
            <a:gdLst/>
            <a:ahLst/>
            <a:cxnLst/>
            <a:rect l="l" t="t" r="r" b="b"/>
            <a:pathLst>
              <a:path w="903605">
                <a:moveTo>
                  <a:pt x="0" y="0"/>
                </a:moveTo>
                <a:lnTo>
                  <a:pt x="903058" y="0"/>
                </a:lnTo>
              </a:path>
            </a:pathLst>
          </a:custGeom>
          <a:ln w="3175">
            <a:solidFill>
              <a:srgbClr val="3164FF"/>
            </a:solidFill>
          </a:ln>
        </p:spPr>
        <p:txBody>
          <a:bodyPr wrap="square" lIns="0" tIns="0" rIns="0" bIns="0" rtlCol="0"/>
          <a:lstStyle/>
          <a:p>
            <a:endParaRPr>
              <a:solidFill>
                <a:prstClr val="black"/>
              </a:solidFill>
            </a:endParaRPr>
          </a:p>
        </p:txBody>
      </p:sp>
      <p:sp>
        <p:nvSpPr>
          <p:cNvPr id="419" name="object 419"/>
          <p:cNvSpPr/>
          <p:nvPr/>
        </p:nvSpPr>
        <p:spPr>
          <a:xfrm>
            <a:off x="1167815" y="2827274"/>
            <a:ext cx="918844" cy="31750"/>
          </a:xfrm>
          <a:custGeom>
            <a:avLst/>
            <a:gdLst/>
            <a:ahLst/>
            <a:cxnLst/>
            <a:rect l="l" t="t" r="r" b="b"/>
            <a:pathLst>
              <a:path w="918844" h="31750">
                <a:moveTo>
                  <a:pt x="0" y="31494"/>
                </a:moveTo>
                <a:lnTo>
                  <a:pt x="918794" y="31494"/>
                </a:lnTo>
                <a:lnTo>
                  <a:pt x="918794"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420" name="object 420"/>
          <p:cNvSpPr/>
          <p:nvPr/>
        </p:nvSpPr>
        <p:spPr>
          <a:xfrm>
            <a:off x="1170927" y="2860421"/>
            <a:ext cx="919480" cy="31750"/>
          </a:xfrm>
          <a:custGeom>
            <a:avLst/>
            <a:gdLst/>
            <a:ahLst/>
            <a:cxnLst/>
            <a:rect l="l" t="t" r="r" b="b"/>
            <a:pathLst>
              <a:path w="919480" h="31750">
                <a:moveTo>
                  <a:pt x="0" y="31621"/>
                </a:moveTo>
                <a:lnTo>
                  <a:pt x="918857" y="31621"/>
                </a:lnTo>
                <a:lnTo>
                  <a:pt x="91885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21" name="object 421"/>
          <p:cNvSpPr/>
          <p:nvPr/>
        </p:nvSpPr>
        <p:spPr>
          <a:xfrm>
            <a:off x="1174038" y="2893568"/>
            <a:ext cx="918844" cy="31750"/>
          </a:xfrm>
          <a:custGeom>
            <a:avLst/>
            <a:gdLst/>
            <a:ahLst/>
            <a:cxnLst/>
            <a:rect l="l" t="t" r="r" b="b"/>
            <a:pathLst>
              <a:path w="918844" h="31750">
                <a:moveTo>
                  <a:pt x="0" y="31621"/>
                </a:moveTo>
                <a:lnTo>
                  <a:pt x="918794" y="31621"/>
                </a:lnTo>
                <a:lnTo>
                  <a:pt x="918794"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22" name="object 422"/>
          <p:cNvSpPr/>
          <p:nvPr/>
        </p:nvSpPr>
        <p:spPr>
          <a:xfrm>
            <a:off x="1177163" y="2926842"/>
            <a:ext cx="918844" cy="31750"/>
          </a:xfrm>
          <a:custGeom>
            <a:avLst/>
            <a:gdLst/>
            <a:ahLst/>
            <a:cxnLst/>
            <a:rect l="l" t="t" r="r" b="b"/>
            <a:pathLst>
              <a:path w="918844" h="31750">
                <a:moveTo>
                  <a:pt x="0" y="31494"/>
                </a:moveTo>
                <a:lnTo>
                  <a:pt x="918844" y="31494"/>
                </a:lnTo>
                <a:lnTo>
                  <a:pt x="918844"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423" name="object 423"/>
          <p:cNvSpPr/>
          <p:nvPr/>
        </p:nvSpPr>
        <p:spPr>
          <a:xfrm>
            <a:off x="1180274" y="2959989"/>
            <a:ext cx="918844" cy="31750"/>
          </a:xfrm>
          <a:custGeom>
            <a:avLst/>
            <a:gdLst/>
            <a:ahLst/>
            <a:cxnLst/>
            <a:rect l="l" t="t" r="r" b="b"/>
            <a:pathLst>
              <a:path w="918844" h="31750">
                <a:moveTo>
                  <a:pt x="0" y="31621"/>
                </a:moveTo>
                <a:lnTo>
                  <a:pt x="918781" y="31621"/>
                </a:lnTo>
                <a:lnTo>
                  <a:pt x="91878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24" name="object 424"/>
          <p:cNvSpPr/>
          <p:nvPr/>
        </p:nvSpPr>
        <p:spPr>
          <a:xfrm>
            <a:off x="1183398" y="2993136"/>
            <a:ext cx="918844" cy="31750"/>
          </a:xfrm>
          <a:custGeom>
            <a:avLst/>
            <a:gdLst/>
            <a:ahLst/>
            <a:cxnLst/>
            <a:rect l="l" t="t" r="r" b="b"/>
            <a:pathLst>
              <a:path w="918844" h="31750">
                <a:moveTo>
                  <a:pt x="0" y="31621"/>
                </a:moveTo>
                <a:lnTo>
                  <a:pt x="918832" y="31621"/>
                </a:lnTo>
                <a:lnTo>
                  <a:pt x="918832"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25" name="object 425"/>
          <p:cNvSpPr/>
          <p:nvPr/>
        </p:nvSpPr>
        <p:spPr>
          <a:xfrm>
            <a:off x="1186510" y="3026410"/>
            <a:ext cx="919480" cy="31750"/>
          </a:xfrm>
          <a:custGeom>
            <a:avLst/>
            <a:gdLst/>
            <a:ahLst/>
            <a:cxnLst/>
            <a:rect l="l" t="t" r="r" b="b"/>
            <a:pathLst>
              <a:path w="919480" h="31750">
                <a:moveTo>
                  <a:pt x="0" y="31621"/>
                </a:moveTo>
                <a:lnTo>
                  <a:pt x="918895" y="31621"/>
                </a:lnTo>
                <a:lnTo>
                  <a:pt x="918895"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26" name="object 426"/>
          <p:cNvSpPr/>
          <p:nvPr/>
        </p:nvSpPr>
        <p:spPr>
          <a:xfrm>
            <a:off x="1189634" y="3059557"/>
            <a:ext cx="918844" cy="31750"/>
          </a:xfrm>
          <a:custGeom>
            <a:avLst/>
            <a:gdLst/>
            <a:ahLst/>
            <a:cxnLst/>
            <a:rect l="l" t="t" r="r" b="b"/>
            <a:pathLst>
              <a:path w="918844" h="31750">
                <a:moveTo>
                  <a:pt x="0" y="31621"/>
                </a:moveTo>
                <a:lnTo>
                  <a:pt x="918819" y="31621"/>
                </a:lnTo>
                <a:lnTo>
                  <a:pt x="918819"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27" name="object 427"/>
          <p:cNvSpPr/>
          <p:nvPr/>
        </p:nvSpPr>
        <p:spPr>
          <a:xfrm>
            <a:off x="1192745" y="3092831"/>
            <a:ext cx="919480" cy="31750"/>
          </a:xfrm>
          <a:custGeom>
            <a:avLst/>
            <a:gdLst/>
            <a:ahLst/>
            <a:cxnLst/>
            <a:rect l="l" t="t" r="r" b="b"/>
            <a:pathLst>
              <a:path w="919480" h="31750">
                <a:moveTo>
                  <a:pt x="0" y="31494"/>
                </a:moveTo>
                <a:lnTo>
                  <a:pt x="918883" y="31494"/>
                </a:lnTo>
                <a:lnTo>
                  <a:pt x="91888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428" name="object 428"/>
          <p:cNvSpPr/>
          <p:nvPr/>
        </p:nvSpPr>
        <p:spPr>
          <a:xfrm>
            <a:off x="1195870" y="3125978"/>
            <a:ext cx="918844" cy="31750"/>
          </a:xfrm>
          <a:custGeom>
            <a:avLst/>
            <a:gdLst/>
            <a:ahLst/>
            <a:cxnLst/>
            <a:rect l="l" t="t" r="r" b="b"/>
            <a:pathLst>
              <a:path w="918844" h="31750">
                <a:moveTo>
                  <a:pt x="0" y="31621"/>
                </a:moveTo>
                <a:lnTo>
                  <a:pt x="918806" y="31621"/>
                </a:lnTo>
                <a:lnTo>
                  <a:pt x="918806"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29" name="object 429"/>
          <p:cNvSpPr/>
          <p:nvPr/>
        </p:nvSpPr>
        <p:spPr>
          <a:xfrm>
            <a:off x="1198981" y="3159125"/>
            <a:ext cx="919480" cy="31750"/>
          </a:xfrm>
          <a:custGeom>
            <a:avLst/>
            <a:gdLst/>
            <a:ahLst/>
            <a:cxnLst/>
            <a:rect l="l" t="t" r="r" b="b"/>
            <a:pathLst>
              <a:path w="919480" h="31750">
                <a:moveTo>
                  <a:pt x="0" y="31621"/>
                </a:moveTo>
                <a:lnTo>
                  <a:pt x="918870" y="31621"/>
                </a:lnTo>
                <a:lnTo>
                  <a:pt x="91887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30" name="object 430"/>
          <p:cNvSpPr/>
          <p:nvPr/>
        </p:nvSpPr>
        <p:spPr>
          <a:xfrm>
            <a:off x="1290319" y="3199892"/>
            <a:ext cx="917575" cy="0"/>
          </a:xfrm>
          <a:custGeom>
            <a:avLst/>
            <a:gdLst/>
            <a:ahLst/>
            <a:cxnLst/>
            <a:rect l="l" t="t" r="r" b="b"/>
            <a:pathLst>
              <a:path w="917575">
                <a:moveTo>
                  <a:pt x="0" y="0"/>
                </a:moveTo>
                <a:lnTo>
                  <a:pt x="917194" y="0"/>
                </a:lnTo>
              </a:path>
            </a:pathLst>
          </a:custGeom>
          <a:ln w="14984">
            <a:solidFill>
              <a:srgbClr val="3164FF"/>
            </a:solidFill>
          </a:ln>
        </p:spPr>
        <p:txBody>
          <a:bodyPr wrap="square" lIns="0" tIns="0" rIns="0" bIns="0" rtlCol="0"/>
          <a:lstStyle/>
          <a:p>
            <a:endParaRPr>
              <a:solidFill>
                <a:prstClr val="black"/>
              </a:solidFill>
            </a:endParaRPr>
          </a:p>
        </p:txBody>
      </p:sp>
      <p:sp>
        <p:nvSpPr>
          <p:cNvPr id="431" name="object 431"/>
          <p:cNvSpPr/>
          <p:nvPr/>
        </p:nvSpPr>
        <p:spPr>
          <a:xfrm>
            <a:off x="1203667" y="3208909"/>
            <a:ext cx="919480" cy="31750"/>
          </a:xfrm>
          <a:custGeom>
            <a:avLst/>
            <a:gdLst/>
            <a:ahLst/>
            <a:cxnLst/>
            <a:rect l="l" t="t" r="r" b="b"/>
            <a:pathLst>
              <a:path w="919480" h="31750">
                <a:moveTo>
                  <a:pt x="0" y="31621"/>
                </a:moveTo>
                <a:lnTo>
                  <a:pt x="918883" y="31621"/>
                </a:lnTo>
                <a:lnTo>
                  <a:pt x="91888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32" name="object 432"/>
          <p:cNvSpPr/>
          <p:nvPr/>
        </p:nvSpPr>
        <p:spPr>
          <a:xfrm>
            <a:off x="1206779" y="3242183"/>
            <a:ext cx="918844" cy="31750"/>
          </a:xfrm>
          <a:custGeom>
            <a:avLst/>
            <a:gdLst/>
            <a:ahLst/>
            <a:cxnLst/>
            <a:rect l="l" t="t" r="r" b="b"/>
            <a:pathLst>
              <a:path w="918844" h="31750">
                <a:moveTo>
                  <a:pt x="0" y="31621"/>
                </a:moveTo>
                <a:lnTo>
                  <a:pt x="918819" y="31621"/>
                </a:lnTo>
                <a:lnTo>
                  <a:pt x="918819"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33" name="object 433"/>
          <p:cNvSpPr/>
          <p:nvPr/>
        </p:nvSpPr>
        <p:spPr>
          <a:xfrm>
            <a:off x="1209890" y="3275330"/>
            <a:ext cx="919480" cy="31750"/>
          </a:xfrm>
          <a:custGeom>
            <a:avLst/>
            <a:gdLst/>
            <a:ahLst/>
            <a:cxnLst/>
            <a:rect l="l" t="t" r="r" b="b"/>
            <a:pathLst>
              <a:path w="919480" h="31750">
                <a:moveTo>
                  <a:pt x="0" y="31621"/>
                </a:moveTo>
                <a:lnTo>
                  <a:pt x="918883" y="31621"/>
                </a:lnTo>
                <a:lnTo>
                  <a:pt x="91888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34" name="object 434"/>
          <p:cNvSpPr/>
          <p:nvPr/>
        </p:nvSpPr>
        <p:spPr>
          <a:xfrm>
            <a:off x="1213015" y="3308604"/>
            <a:ext cx="918844" cy="31750"/>
          </a:xfrm>
          <a:custGeom>
            <a:avLst/>
            <a:gdLst/>
            <a:ahLst/>
            <a:cxnLst/>
            <a:rect l="l" t="t" r="r" b="b"/>
            <a:pathLst>
              <a:path w="918844" h="31750">
                <a:moveTo>
                  <a:pt x="0" y="31494"/>
                </a:moveTo>
                <a:lnTo>
                  <a:pt x="918806" y="31494"/>
                </a:lnTo>
                <a:lnTo>
                  <a:pt x="918806"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435" name="object 435"/>
          <p:cNvSpPr/>
          <p:nvPr/>
        </p:nvSpPr>
        <p:spPr>
          <a:xfrm>
            <a:off x="1216126" y="3341751"/>
            <a:ext cx="919480" cy="31750"/>
          </a:xfrm>
          <a:custGeom>
            <a:avLst/>
            <a:gdLst/>
            <a:ahLst/>
            <a:cxnLst/>
            <a:rect l="l" t="t" r="r" b="b"/>
            <a:pathLst>
              <a:path w="919480" h="31750">
                <a:moveTo>
                  <a:pt x="0" y="31621"/>
                </a:moveTo>
                <a:lnTo>
                  <a:pt x="918870" y="31621"/>
                </a:lnTo>
                <a:lnTo>
                  <a:pt x="91887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36" name="object 436"/>
          <p:cNvSpPr/>
          <p:nvPr/>
        </p:nvSpPr>
        <p:spPr>
          <a:xfrm>
            <a:off x="1219250" y="3374898"/>
            <a:ext cx="918844" cy="31750"/>
          </a:xfrm>
          <a:custGeom>
            <a:avLst/>
            <a:gdLst/>
            <a:ahLst/>
            <a:cxnLst/>
            <a:rect l="l" t="t" r="r" b="b"/>
            <a:pathLst>
              <a:path w="918844" h="31750">
                <a:moveTo>
                  <a:pt x="0" y="31621"/>
                </a:moveTo>
                <a:lnTo>
                  <a:pt x="918794" y="31621"/>
                </a:lnTo>
                <a:lnTo>
                  <a:pt x="918794"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37" name="object 437"/>
          <p:cNvSpPr/>
          <p:nvPr/>
        </p:nvSpPr>
        <p:spPr>
          <a:xfrm>
            <a:off x="1222362" y="3408172"/>
            <a:ext cx="918844" cy="31750"/>
          </a:xfrm>
          <a:custGeom>
            <a:avLst/>
            <a:gdLst/>
            <a:ahLst/>
            <a:cxnLst/>
            <a:rect l="l" t="t" r="r" b="b"/>
            <a:pathLst>
              <a:path w="918844" h="31750">
                <a:moveTo>
                  <a:pt x="0" y="31494"/>
                </a:moveTo>
                <a:lnTo>
                  <a:pt x="918857" y="31494"/>
                </a:lnTo>
                <a:lnTo>
                  <a:pt x="918857"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438" name="object 438"/>
          <p:cNvSpPr/>
          <p:nvPr/>
        </p:nvSpPr>
        <p:spPr>
          <a:xfrm>
            <a:off x="1225486" y="3441319"/>
            <a:ext cx="918844" cy="31750"/>
          </a:xfrm>
          <a:custGeom>
            <a:avLst/>
            <a:gdLst/>
            <a:ahLst/>
            <a:cxnLst/>
            <a:rect l="l" t="t" r="r" b="b"/>
            <a:pathLst>
              <a:path w="918844" h="31750">
                <a:moveTo>
                  <a:pt x="0" y="31621"/>
                </a:moveTo>
                <a:lnTo>
                  <a:pt x="918781" y="31621"/>
                </a:lnTo>
                <a:lnTo>
                  <a:pt x="91878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39" name="object 439"/>
          <p:cNvSpPr/>
          <p:nvPr/>
        </p:nvSpPr>
        <p:spPr>
          <a:xfrm>
            <a:off x="1228597" y="3474466"/>
            <a:ext cx="918844" cy="31750"/>
          </a:xfrm>
          <a:custGeom>
            <a:avLst/>
            <a:gdLst/>
            <a:ahLst/>
            <a:cxnLst/>
            <a:rect l="l" t="t" r="r" b="b"/>
            <a:pathLst>
              <a:path w="918844" h="31750">
                <a:moveTo>
                  <a:pt x="0" y="31621"/>
                </a:moveTo>
                <a:lnTo>
                  <a:pt x="918845" y="31621"/>
                </a:lnTo>
                <a:lnTo>
                  <a:pt x="918845"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40" name="object 440"/>
          <p:cNvSpPr/>
          <p:nvPr/>
        </p:nvSpPr>
        <p:spPr>
          <a:xfrm>
            <a:off x="1231722" y="3507740"/>
            <a:ext cx="918844" cy="31750"/>
          </a:xfrm>
          <a:custGeom>
            <a:avLst/>
            <a:gdLst/>
            <a:ahLst/>
            <a:cxnLst/>
            <a:rect l="l" t="t" r="r" b="b"/>
            <a:pathLst>
              <a:path w="918844" h="31750">
                <a:moveTo>
                  <a:pt x="0" y="31621"/>
                </a:moveTo>
                <a:lnTo>
                  <a:pt x="918768" y="31621"/>
                </a:lnTo>
                <a:lnTo>
                  <a:pt x="918768"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41" name="object 441"/>
          <p:cNvSpPr/>
          <p:nvPr/>
        </p:nvSpPr>
        <p:spPr>
          <a:xfrm>
            <a:off x="1234833" y="3540887"/>
            <a:ext cx="918844" cy="31750"/>
          </a:xfrm>
          <a:custGeom>
            <a:avLst/>
            <a:gdLst/>
            <a:ahLst/>
            <a:cxnLst/>
            <a:rect l="l" t="t" r="r" b="b"/>
            <a:pathLst>
              <a:path w="918844" h="31750">
                <a:moveTo>
                  <a:pt x="0" y="31621"/>
                </a:moveTo>
                <a:lnTo>
                  <a:pt x="918832" y="31621"/>
                </a:lnTo>
                <a:lnTo>
                  <a:pt x="918832"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42" name="object 442"/>
          <p:cNvSpPr/>
          <p:nvPr/>
        </p:nvSpPr>
        <p:spPr>
          <a:xfrm>
            <a:off x="1237957" y="3574161"/>
            <a:ext cx="917575" cy="15240"/>
          </a:xfrm>
          <a:custGeom>
            <a:avLst/>
            <a:gdLst/>
            <a:ahLst/>
            <a:cxnLst/>
            <a:rect l="l" t="t" r="r" b="b"/>
            <a:pathLst>
              <a:path w="917575" h="15239">
                <a:moveTo>
                  <a:pt x="0" y="14984"/>
                </a:moveTo>
                <a:lnTo>
                  <a:pt x="917232" y="14984"/>
                </a:lnTo>
                <a:lnTo>
                  <a:pt x="917232" y="0"/>
                </a:lnTo>
                <a:lnTo>
                  <a:pt x="0" y="0"/>
                </a:lnTo>
                <a:lnTo>
                  <a:pt x="0" y="14984"/>
                </a:lnTo>
                <a:close/>
              </a:path>
            </a:pathLst>
          </a:custGeom>
          <a:solidFill>
            <a:srgbClr val="3164FF"/>
          </a:solidFill>
        </p:spPr>
        <p:txBody>
          <a:bodyPr wrap="square" lIns="0" tIns="0" rIns="0" bIns="0" rtlCol="0"/>
          <a:lstStyle/>
          <a:p>
            <a:endParaRPr>
              <a:solidFill>
                <a:prstClr val="black"/>
              </a:solidFill>
            </a:endParaRPr>
          </a:p>
        </p:txBody>
      </p:sp>
      <p:sp>
        <p:nvSpPr>
          <p:cNvPr id="443" name="object 443"/>
          <p:cNvSpPr/>
          <p:nvPr/>
        </p:nvSpPr>
        <p:spPr>
          <a:xfrm>
            <a:off x="1239519" y="3592703"/>
            <a:ext cx="890269" cy="0"/>
          </a:xfrm>
          <a:custGeom>
            <a:avLst/>
            <a:gdLst/>
            <a:ahLst/>
            <a:cxnLst/>
            <a:rect l="l" t="t" r="r" b="b"/>
            <a:pathLst>
              <a:path w="890269">
                <a:moveTo>
                  <a:pt x="0" y="0"/>
                </a:moveTo>
                <a:lnTo>
                  <a:pt x="889888" y="0"/>
                </a:lnTo>
              </a:path>
            </a:pathLst>
          </a:custGeom>
          <a:ln w="3175">
            <a:solidFill>
              <a:srgbClr val="3164FF"/>
            </a:solidFill>
          </a:ln>
        </p:spPr>
        <p:txBody>
          <a:bodyPr wrap="square" lIns="0" tIns="0" rIns="0" bIns="0" rtlCol="0"/>
          <a:lstStyle/>
          <a:p>
            <a:endParaRPr>
              <a:solidFill>
                <a:prstClr val="black"/>
              </a:solidFill>
            </a:endParaRPr>
          </a:p>
        </p:txBody>
      </p:sp>
      <p:sp>
        <p:nvSpPr>
          <p:cNvPr id="444" name="object 444"/>
          <p:cNvSpPr/>
          <p:nvPr/>
        </p:nvSpPr>
        <p:spPr>
          <a:xfrm>
            <a:off x="1240027" y="3598164"/>
            <a:ext cx="837565" cy="0"/>
          </a:xfrm>
          <a:custGeom>
            <a:avLst/>
            <a:gdLst/>
            <a:ahLst/>
            <a:cxnLst/>
            <a:rect l="l" t="t" r="r" b="b"/>
            <a:pathLst>
              <a:path w="837564">
                <a:moveTo>
                  <a:pt x="0" y="0"/>
                </a:moveTo>
                <a:lnTo>
                  <a:pt x="837565" y="0"/>
                </a:lnTo>
              </a:path>
            </a:pathLst>
          </a:custGeom>
          <a:ln w="3175">
            <a:solidFill>
              <a:srgbClr val="3164FF"/>
            </a:solidFill>
          </a:ln>
        </p:spPr>
        <p:txBody>
          <a:bodyPr wrap="square" lIns="0" tIns="0" rIns="0" bIns="0" rtlCol="0"/>
          <a:lstStyle/>
          <a:p>
            <a:endParaRPr>
              <a:solidFill>
                <a:prstClr val="black"/>
              </a:solidFill>
            </a:endParaRPr>
          </a:p>
        </p:txBody>
      </p:sp>
      <p:sp>
        <p:nvSpPr>
          <p:cNvPr id="445" name="object 445"/>
          <p:cNvSpPr/>
          <p:nvPr/>
        </p:nvSpPr>
        <p:spPr>
          <a:xfrm>
            <a:off x="1240548" y="3603752"/>
            <a:ext cx="785495" cy="0"/>
          </a:xfrm>
          <a:custGeom>
            <a:avLst/>
            <a:gdLst/>
            <a:ahLst/>
            <a:cxnLst/>
            <a:rect l="l" t="t" r="r" b="b"/>
            <a:pathLst>
              <a:path w="785494">
                <a:moveTo>
                  <a:pt x="0" y="0"/>
                </a:moveTo>
                <a:lnTo>
                  <a:pt x="785228" y="0"/>
                </a:lnTo>
              </a:path>
            </a:pathLst>
          </a:custGeom>
          <a:ln w="3175">
            <a:solidFill>
              <a:srgbClr val="3164FF"/>
            </a:solidFill>
          </a:ln>
        </p:spPr>
        <p:txBody>
          <a:bodyPr wrap="square" lIns="0" tIns="0" rIns="0" bIns="0" rtlCol="0"/>
          <a:lstStyle/>
          <a:p>
            <a:endParaRPr>
              <a:solidFill>
                <a:prstClr val="black"/>
              </a:solidFill>
            </a:endParaRPr>
          </a:p>
        </p:txBody>
      </p:sp>
      <p:sp>
        <p:nvSpPr>
          <p:cNvPr id="446" name="object 446"/>
          <p:cNvSpPr/>
          <p:nvPr/>
        </p:nvSpPr>
        <p:spPr>
          <a:xfrm>
            <a:off x="1241069" y="3609213"/>
            <a:ext cx="733425" cy="0"/>
          </a:xfrm>
          <a:custGeom>
            <a:avLst/>
            <a:gdLst/>
            <a:ahLst/>
            <a:cxnLst/>
            <a:rect l="l" t="t" r="r" b="b"/>
            <a:pathLst>
              <a:path w="733425">
                <a:moveTo>
                  <a:pt x="0" y="0"/>
                </a:moveTo>
                <a:lnTo>
                  <a:pt x="732891" y="0"/>
                </a:lnTo>
              </a:path>
            </a:pathLst>
          </a:custGeom>
          <a:ln w="3175">
            <a:solidFill>
              <a:srgbClr val="3164FF"/>
            </a:solidFill>
          </a:ln>
        </p:spPr>
        <p:txBody>
          <a:bodyPr wrap="square" lIns="0" tIns="0" rIns="0" bIns="0" rtlCol="0"/>
          <a:lstStyle/>
          <a:p>
            <a:endParaRPr>
              <a:solidFill>
                <a:prstClr val="black"/>
              </a:solidFill>
            </a:endParaRPr>
          </a:p>
        </p:txBody>
      </p:sp>
      <p:sp>
        <p:nvSpPr>
          <p:cNvPr id="447" name="object 447"/>
          <p:cNvSpPr/>
          <p:nvPr/>
        </p:nvSpPr>
        <p:spPr>
          <a:xfrm>
            <a:off x="1241590" y="3614801"/>
            <a:ext cx="680720" cy="0"/>
          </a:xfrm>
          <a:custGeom>
            <a:avLst/>
            <a:gdLst/>
            <a:ahLst/>
            <a:cxnLst/>
            <a:rect l="l" t="t" r="r" b="b"/>
            <a:pathLst>
              <a:path w="680719">
                <a:moveTo>
                  <a:pt x="0" y="0"/>
                </a:moveTo>
                <a:lnTo>
                  <a:pt x="680554" y="0"/>
                </a:lnTo>
              </a:path>
            </a:pathLst>
          </a:custGeom>
          <a:ln w="3175">
            <a:solidFill>
              <a:srgbClr val="3164FF"/>
            </a:solidFill>
          </a:ln>
        </p:spPr>
        <p:txBody>
          <a:bodyPr wrap="square" lIns="0" tIns="0" rIns="0" bIns="0" rtlCol="0"/>
          <a:lstStyle/>
          <a:p>
            <a:endParaRPr>
              <a:solidFill>
                <a:prstClr val="black"/>
              </a:solidFill>
            </a:endParaRPr>
          </a:p>
        </p:txBody>
      </p:sp>
      <p:sp>
        <p:nvSpPr>
          <p:cNvPr id="448" name="object 448"/>
          <p:cNvSpPr/>
          <p:nvPr/>
        </p:nvSpPr>
        <p:spPr>
          <a:xfrm>
            <a:off x="1242110" y="3620389"/>
            <a:ext cx="628650" cy="0"/>
          </a:xfrm>
          <a:custGeom>
            <a:avLst/>
            <a:gdLst/>
            <a:ahLst/>
            <a:cxnLst/>
            <a:rect l="l" t="t" r="r" b="b"/>
            <a:pathLst>
              <a:path w="628650">
                <a:moveTo>
                  <a:pt x="0" y="0"/>
                </a:moveTo>
                <a:lnTo>
                  <a:pt x="628218" y="0"/>
                </a:lnTo>
              </a:path>
            </a:pathLst>
          </a:custGeom>
          <a:ln w="3175">
            <a:solidFill>
              <a:srgbClr val="3164FF"/>
            </a:solidFill>
          </a:ln>
        </p:spPr>
        <p:txBody>
          <a:bodyPr wrap="square" lIns="0" tIns="0" rIns="0" bIns="0" rtlCol="0"/>
          <a:lstStyle/>
          <a:p>
            <a:endParaRPr>
              <a:solidFill>
                <a:prstClr val="black"/>
              </a:solidFill>
            </a:endParaRPr>
          </a:p>
        </p:txBody>
      </p:sp>
      <p:sp>
        <p:nvSpPr>
          <p:cNvPr id="449" name="object 449"/>
          <p:cNvSpPr/>
          <p:nvPr/>
        </p:nvSpPr>
        <p:spPr>
          <a:xfrm>
            <a:off x="1242631" y="3625850"/>
            <a:ext cx="575945" cy="0"/>
          </a:xfrm>
          <a:custGeom>
            <a:avLst/>
            <a:gdLst/>
            <a:ahLst/>
            <a:cxnLst/>
            <a:rect l="l" t="t" r="r" b="b"/>
            <a:pathLst>
              <a:path w="575944">
                <a:moveTo>
                  <a:pt x="0" y="0"/>
                </a:moveTo>
                <a:lnTo>
                  <a:pt x="575881" y="0"/>
                </a:lnTo>
              </a:path>
            </a:pathLst>
          </a:custGeom>
          <a:ln w="3175">
            <a:solidFill>
              <a:srgbClr val="3164FF"/>
            </a:solidFill>
          </a:ln>
        </p:spPr>
        <p:txBody>
          <a:bodyPr wrap="square" lIns="0" tIns="0" rIns="0" bIns="0" rtlCol="0"/>
          <a:lstStyle/>
          <a:p>
            <a:endParaRPr>
              <a:solidFill>
                <a:prstClr val="black"/>
              </a:solidFill>
            </a:endParaRPr>
          </a:p>
        </p:txBody>
      </p:sp>
      <p:sp>
        <p:nvSpPr>
          <p:cNvPr id="450" name="object 450"/>
          <p:cNvSpPr/>
          <p:nvPr/>
        </p:nvSpPr>
        <p:spPr>
          <a:xfrm>
            <a:off x="1243152" y="3631438"/>
            <a:ext cx="523875" cy="0"/>
          </a:xfrm>
          <a:custGeom>
            <a:avLst/>
            <a:gdLst/>
            <a:ahLst/>
            <a:cxnLst/>
            <a:rect l="l" t="t" r="r" b="b"/>
            <a:pathLst>
              <a:path w="523875">
                <a:moveTo>
                  <a:pt x="0" y="0"/>
                </a:moveTo>
                <a:lnTo>
                  <a:pt x="523544" y="0"/>
                </a:lnTo>
              </a:path>
            </a:pathLst>
          </a:custGeom>
          <a:ln w="3175">
            <a:solidFill>
              <a:srgbClr val="3164FF"/>
            </a:solidFill>
          </a:ln>
        </p:spPr>
        <p:txBody>
          <a:bodyPr wrap="square" lIns="0" tIns="0" rIns="0" bIns="0" rtlCol="0"/>
          <a:lstStyle/>
          <a:p>
            <a:endParaRPr>
              <a:solidFill>
                <a:prstClr val="black"/>
              </a:solidFill>
            </a:endParaRPr>
          </a:p>
        </p:txBody>
      </p:sp>
      <p:sp>
        <p:nvSpPr>
          <p:cNvPr id="451" name="object 451"/>
          <p:cNvSpPr/>
          <p:nvPr/>
        </p:nvSpPr>
        <p:spPr>
          <a:xfrm>
            <a:off x="1243672" y="3636898"/>
            <a:ext cx="471170" cy="0"/>
          </a:xfrm>
          <a:custGeom>
            <a:avLst/>
            <a:gdLst/>
            <a:ahLst/>
            <a:cxnLst/>
            <a:rect l="l" t="t" r="r" b="b"/>
            <a:pathLst>
              <a:path w="471169">
                <a:moveTo>
                  <a:pt x="0" y="0"/>
                </a:moveTo>
                <a:lnTo>
                  <a:pt x="471081" y="0"/>
                </a:lnTo>
              </a:path>
            </a:pathLst>
          </a:custGeom>
          <a:ln w="3175">
            <a:solidFill>
              <a:srgbClr val="3164FF"/>
            </a:solidFill>
          </a:ln>
        </p:spPr>
        <p:txBody>
          <a:bodyPr wrap="square" lIns="0" tIns="0" rIns="0" bIns="0" rtlCol="0"/>
          <a:lstStyle/>
          <a:p>
            <a:endParaRPr>
              <a:solidFill>
                <a:prstClr val="black"/>
              </a:solidFill>
            </a:endParaRPr>
          </a:p>
        </p:txBody>
      </p:sp>
      <p:sp>
        <p:nvSpPr>
          <p:cNvPr id="452" name="object 452"/>
          <p:cNvSpPr/>
          <p:nvPr/>
        </p:nvSpPr>
        <p:spPr>
          <a:xfrm>
            <a:off x="1244193" y="3642486"/>
            <a:ext cx="419100" cy="0"/>
          </a:xfrm>
          <a:custGeom>
            <a:avLst/>
            <a:gdLst/>
            <a:ahLst/>
            <a:cxnLst/>
            <a:rect l="l" t="t" r="r" b="b"/>
            <a:pathLst>
              <a:path w="419100">
                <a:moveTo>
                  <a:pt x="0" y="0"/>
                </a:moveTo>
                <a:lnTo>
                  <a:pt x="418744" y="0"/>
                </a:lnTo>
              </a:path>
            </a:pathLst>
          </a:custGeom>
          <a:ln w="3175">
            <a:solidFill>
              <a:srgbClr val="3164FF"/>
            </a:solidFill>
          </a:ln>
        </p:spPr>
        <p:txBody>
          <a:bodyPr wrap="square" lIns="0" tIns="0" rIns="0" bIns="0" rtlCol="0"/>
          <a:lstStyle/>
          <a:p>
            <a:endParaRPr>
              <a:solidFill>
                <a:prstClr val="black"/>
              </a:solidFill>
            </a:endParaRPr>
          </a:p>
        </p:txBody>
      </p:sp>
      <p:sp>
        <p:nvSpPr>
          <p:cNvPr id="453" name="object 453"/>
          <p:cNvSpPr/>
          <p:nvPr/>
        </p:nvSpPr>
        <p:spPr>
          <a:xfrm>
            <a:off x="1244714" y="3647947"/>
            <a:ext cx="366395" cy="0"/>
          </a:xfrm>
          <a:custGeom>
            <a:avLst/>
            <a:gdLst/>
            <a:ahLst/>
            <a:cxnLst/>
            <a:rect l="l" t="t" r="r" b="b"/>
            <a:pathLst>
              <a:path w="366394">
                <a:moveTo>
                  <a:pt x="0" y="0"/>
                </a:moveTo>
                <a:lnTo>
                  <a:pt x="366407" y="0"/>
                </a:lnTo>
              </a:path>
            </a:pathLst>
          </a:custGeom>
          <a:ln w="3175">
            <a:solidFill>
              <a:srgbClr val="3164FF"/>
            </a:solidFill>
          </a:ln>
        </p:spPr>
        <p:txBody>
          <a:bodyPr wrap="square" lIns="0" tIns="0" rIns="0" bIns="0" rtlCol="0"/>
          <a:lstStyle/>
          <a:p>
            <a:endParaRPr>
              <a:solidFill>
                <a:prstClr val="black"/>
              </a:solidFill>
            </a:endParaRPr>
          </a:p>
        </p:txBody>
      </p:sp>
      <p:sp>
        <p:nvSpPr>
          <p:cNvPr id="454" name="object 454"/>
          <p:cNvSpPr/>
          <p:nvPr/>
        </p:nvSpPr>
        <p:spPr>
          <a:xfrm>
            <a:off x="1245235" y="3653535"/>
            <a:ext cx="314325" cy="0"/>
          </a:xfrm>
          <a:custGeom>
            <a:avLst/>
            <a:gdLst/>
            <a:ahLst/>
            <a:cxnLst/>
            <a:rect l="l" t="t" r="r" b="b"/>
            <a:pathLst>
              <a:path w="314325">
                <a:moveTo>
                  <a:pt x="0" y="0"/>
                </a:moveTo>
                <a:lnTo>
                  <a:pt x="314071" y="0"/>
                </a:lnTo>
              </a:path>
            </a:pathLst>
          </a:custGeom>
          <a:ln w="3175">
            <a:solidFill>
              <a:srgbClr val="3164FF"/>
            </a:solidFill>
          </a:ln>
        </p:spPr>
        <p:txBody>
          <a:bodyPr wrap="square" lIns="0" tIns="0" rIns="0" bIns="0" rtlCol="0"/>
          <a:lstStyle/>
          <a:p>
            <a:endParaRPr>
              <a:solidFill>
                <a:prstClr val="black"/>
              </a:solidFill>
            </a:endParaRPr>
          </a:p>
        </p:txBody>
      </p:sp>
      <p:sp>
        <p:nvSpPr>
          <p:cNvPr id="455" name="object 455"/>
          <p:cNvSpPr/>
          <p:nvPr/>
        </p:nvSpPr>
        <p:spPr>
          <a:xfrm>
            <a:off x="1245755" y="3658996"/>
            <a:ext cx="262255" cy="0"/>
          </a:xfrm>
          <a:custGeom>
            <a:avLst/>
            <a:gdLst/>
            <a:ahLst/>
            <a:cxnLst/>
            <a:rect l="l" t="t" r="r" b="b"/>
            <a:pathLst>
              <a:path w="262255">
                <a:moveTo>
                  <a:pt x="0" y="0"/>
                </a:moveTo>
                <a:lnTo>
                  <a:pt x="261734" y="0"/>
                </a:lnTo>
              </a:path>
            </a:pathLst>
          </a:custGeom>
          <a:ln w="3175">
            <a:solidFill>
              <a:srgbClr val="3164FF"/>
            </a:solidFill>
          </a:ln>
        </p:spPr>
        <p:txBody>
          <a:bodyPr wrap="square" lIns="0" tIns="0" rIns="0" bIns="0" rtlCol="0"/>
          <a:lstStyle/>
          <a:p>
            <a:endParaRPr>
              <a:solidFill>
                <a:prstClr val="black"/>
              </a:solidFill>
            </a:endParaRPr>
          </a:p>
        </p:txBody>
      </p:sp>
      <p:sp>
        <p:nvSpPr>
          <p:cNvPr id="456" name="object 456"/>
          <p:cNvSpPr/>
          <p:nvPr/>
        </p:nvSpPr>
        <p:spPr>
          <a:xfrm>
            <a:off x="1246263" y="3664584"/>
            <a:ext cx="209550" cy="0"/>
          </a:xfrm>
          <a:custGeom>
            <a:avLst/>
            <a:gdLst/>
            <a:ahLst/>
            <a:cxnLst/>
            <a:rect l="l" t="t" r="r" b="b"/>
            <a:pathLst>
              <a:path w="209550">
                <a:moveTo>
                  <a:pt x="0" y="0"/>
                </a:moveTo>
                <a:lnTo>
                  <a:pt x="209410" y="0"/>
                </a:lnTo>
              </a:path>
            </a:pathLst>
          </a:custGeom>
          <a:ln w="3175">
            <a:solidFill>
              <a:srgbClr val="3164FF"/>
            </a:solidFill>
          </a:ln>
        </p:spPr>
        <p:txBody>
          <a:bodyPr wrap="square" lIns="0" tIns="0" rIns="0" bIns="0" rtlCol="0"/>
          <a:lstStyle/>
          <a:p>
            <a:endParaRPr>
              <a:solidFill>
                <a:prstClr val="black"/>
              </a:solidFill>
            </a:endParaRPr>
          </a:p>
        </p:txBody>
      </p:sp>
      <p:sp>
        <p:nvSpPr>
          <p:cNvPr id="457" name="object 457"/>
          <p:cNvSpPr/>
          <p:nvPr/>
        </p:nvSpPr>
        <p:spPr>
          <a:xfrm>
            <a:off x="1246784" y="3670172"/>
            <a:ext cx="157480" cy="0"/>
          </a:xfrm>
          <a:custGeom>
            <a:avLst/>
            <a:gdLst/>
            <a:ahLst/>
            <a:cxnLst/>
            <a:rect l="l" t="t" r="r" b="b"/>
            <a:pathLst>
              <a:path w="157480">
                <a:moveTo>
                  <a:pt x="0" y="0"/>
                </a:moveTo>
                <a:lnTo>
                  <a:pt x="157073" y="0"/>
                </a:lnTo>
              </a:path>
            </a:pathLst>
          </a:custGeom>
          <a:ln w="3175">
            <a:solidFill>
              <a:srgbClr val="3164FF"/>
            </a:solidFill>
          </a:ln>
        </p:spPr>
        <p:txBody>
          <a:bodyPr wrap="square" lIns="0" tIns="0" rIns="0" bIns="0" rtlCol="0"/>
          <a:lstStyle/>
          <a:p>
            <a:endParaRPr>
              <a:solidFill>
                <a:prstClr val="black"/>
              </a:solidFill>
            </a:endParaRPr>
          </a:p>
        </p:txBody>
      </p:sp>
      <p:sp>
        <p:nvSpPr>
          <p:cNvPr id="458" name="object 458"/>
          <p:cNvSpPr/>
          <p:nvPr/>
        </p:nvSpPr>
        <p:spPr>
          <a:xfrm>
            <a:off x="1247305" y="3675634"/>
            <a:ext cx="104775" cy="0"/>
          </a:xfrm>
          <a:custGeom>
            <a:avLst/>
            <a:gdLst/>
            <a:ahLst/>
            <a:cxnLst/>
            <a:rect l="l" t="t" r="r" b="b"/>
            <a:pathLst>
              <a:path w="104775">
                <a:moveTo>
                  <a:pt x="0" y="0"/>
                </a:moveTo>
                <a:lnTo>
                  <a:pt x="104736" y="0"/>
                </a:lnTo>
              </a:path>
            </a:pathLst>
          </a:custGeom>
          <a:ln w="3175">
            <a:solidFill>
              <a:srgbClr val="3164FF"/>
            </a:solidFill>
          </a:ln>
        </p:spPr>
        <p:txBody>
          <a:bodyPr wrap="square" lIns="0" tIns="0" rIns="0" bIns="0" rtlCol="0"/>
          <a:lstStyle/>
          <a:p>
            <a:endParaRPr>
              <a:solidFill>
                <a:prstClr val="black"/>
              </a:solidFill>
            </a:endParaRPr>
          </a:p>
        </p:txBody>
      </p:sp>
      <p:sp>
        <p:nvSpPr>
          <p:cNvPr id="459" name="object 459"/>
          <p:cNvSpPr/>
          <p:nvPr/>
        </p:nvSpPr>
        <p:spPr>
          <a:xfrm>
            <a:off x="1247825" y="3681221"/>
            <a:ext cx="52705" cy="0"/>
          </a:xfrm>
          <a:custGeom>
            <a:avLst/>
            <a:gdLst/>
            <a:ahLst/>
            <a:cxnLst/>
            <a:rect l="l" t="t" r="r" b="b"/>
            <a:pathLst>
              <a:path w="52705">
                <a:moveTo>
                  <a:pt x="0" y="0"/>
                </a:moveTo>
                <a:lnTo>
                  <a:pt x="52400" y="0"/>
                </a:lnTo>
              </a:path>
            </a:pathLst>
          </a:custGeom>
          <a:ln w="3175">
            <a:solidFill>
              <a:srgbClr val="3164FF"/>
            </a:solidFill>
          </a:ln>
        </p:spPr>
        <p:txBody>
          <a:bodyPr wrap="square" lIns="0" tIns="0" rIns="0" bIns="0" rtlCol="0"/>
          <a:lstStyle/>
          <a:p>
            <a:endParaRPr>
              <a:solidFill>
                <a:prstClr val="black"/>
              </a:solidFill>
            </a:endParaRPr>
          </a:p>
        </p:txBody>
      </p:sp>
      <p:sp>
        <p:nvSpPr>
          <p:cNvPr id="460" name="object 460"/>
          <p:cNvSpPr/>
          <p:nvPr/>
        </p:nvSpPr>
        <p:spPr>
          <a:xfrm>
            <a:off x="2548508" y="4174337"/>
            <a:ext cx="1782698" cy="1842262"/>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461" name="object 461"/>
          <p:cNvSpPr/>
          <p:nvPr/>
        </p:nvSpPr>
        <p:spPr>
          <a:xfrm>
            <a:off x="3402457" y="5108575"/>
            <a:ext cx="30480" cy="0"/>
          </a:xfrm>
          <a:custGeom>
            <a:avLst/>
            <a:gdLst/>
            <a:ahLst/>
            <a:cxnLst/>
            <a:rect l="l" t="t" r="r" b="b"/>
            <a:pathLst>
              <a:path w="30479">
                <a:moveTo>
                  <a:pt x="0" y="0"/>
                </a:moveTo>
                <a:lnTo>
                  <a:pt x="30479" y="0"/>
                </a:lnTo>
              </a:path>
            </a:pathLst>
          </a:custGeom>
          <a:ln w="3175">
            <a:solidFill>
              <a:srgbClr val="3164FF"/>
            </a:solidFill>
          </a:ln>
        </p:spPr>
        <p:txBody>
          <a:bodyPr wrap="square" lIns="0" tIns="0" rIns="0" bIns="0" rtlCol="0"/>
          <a:lstStyle/>
          <a:p>
            <a:endParaRPr>
              <a:solidFill>
                <a:prstClr val="black"/>
              </a:solidFill>
            </a:endParaRPr>
          </a:p>
        </p:txBody>
      </p:sp>
      <p:sp>
        <p:nvSpPr>
          <p:cNvPr id="462" name="object 462"/>
          <p:cNvSpPr/>
          <p:nvPr/>
        </p:nvSpPr>
        <p:spPr>
          <a:xfrm>
            <a:off x="3362452" y="5114163"/>
            <a:ext cx="71755" cy="0"/>
          </a:xfrm>
          <a:custGeom>
            <a:avLst/>
            <a:gdLst/>
            <a:ahLst/>
            <a:cxnLst/>
            <a:rect l="l" t="t" r="r" b="b"/>
            <a:pathLst>
              <a:path w="71754">
                <a:moveTo>
                  <a:pt x="0" y="0"/>
                </a:moveTo>
                <a:lnTo>
                  <a:pt x="71247" y="0"/>
                </a:lnTo>
              </a:path>
            </a:pathLst>
          </a:custGeom>
          <a:ln w="3175">
            <a:solidFill>
              <a:srgbClr val="3164FF"/>
            </a:solidFill>
          </a:ln>
        </p:spPr>
        <p:txBody>
          <a:bodyPr wrap="square" lIns="0" tIns="0" rIns="0" bIns="0" rtlCol="0"/>
          <a:lstStyle/>
          <a:p>
            <a:endParaRPr>
              <a:solidFill>
                <a:prstClr val="black"/>
              </a:solidFill>
            </a:endParaRPr>
          </a:p>
        </p:txBody>
      </p:sp>
      <p:sp>
        <p:nvSpPr>
          <p:cNvPr id="463" name="object 463"/>
          <p:cNvSpPr/>
          <p:nvPr/>
        </p:nvSpPr>
        <p:spPr>
          <a:xfrm>
            <a:off x="3322446" y="5119623"/>
            <a:ext cx="112395" cy="0"/>
          </a:xfrm>
          <a:custGeom>
            <a:avLst/>
            <a:gdLst/>
            <a:ahLst/>
            <a:cxnLst/>
            <a:rect l="l" t="t" r="r" b="b"/>
            <a:pathLst>
              <a:path w="112395">
                <a:moveTo>
                  <a:pt x="0" y="0"/>
                </a:moveTo>
                <a:lnTo>
                  <a:pt x="111887" y="0"/>
                </a:lnTo>
              </a:path>
            </a:pathLst>
          </a:custGeom>
          <a:ln w="3175">
            <a:solidFill>
              <a:srgbClr val="3164FF"/>
            </a:solidFill>
          </a:ln>
        </p:spPr>
        <p:txBody>
          <a:bodyPr wrap="square" lIns="0" tIns="0" rIns="0" bIns="0" rtlCol="0"/>
          <a:lstStyle/>
          <a:p>
            <a:endParaRPr>
              <a:solidFill>
                <a:prstClr val="black"/>
              </a:solidFill>
            </a:endParaRPr>
          </a:p>
        </p:txBody>
      </p:sp>
      <p:sp>
        <p:nvSpPr>
          <p:cNvPr id="464" name="object 464"/>
          <p:cNvSpPr/>
          <p:nvPr/>
        </p:nvSpPr>
        <p:spPr>
          <a:xfrm>
            <a:off x="3282441" y="5125211"/>
            <a:ext cx="153035" cy="0"/>
          </a:xfrm>
          <a:custGeom>
            <a:avLst/>
            <a:gdLst/>
            <a:ahLst/>
            <a:cxnLst/>
            <a:rect l="l" t="t" r="r" b="b"/>
            <a:pathLst>
              <a:path w="153035">
                <a:moveTo>
                  <a:pt x="0" y="0"/>
                </a:moveTo>
                <a:lnTo>
                  <a:pt x="152527" y="0"/>
                </a:lnTo>
              </a:path>
            </a:pathLst>
          </a:custGeom>
          <a:ln w="3175">
            <a:solidFill>
              <a:srgbClr val="3164FF"/>
            </a:solidFill>
          </a:ln>
        </p:spPr>
        <p:txBody>
          <a:bodyPr wrap="square" lIns="0" tIns="0" rIns="0" bIns="0" rtlCol="0"/>
          <a:lstStyle/>
          <a:p>
            <a:endParaRPr>
              <a:solidFill>
                <a:prstClr val="black"/>
              </a:solidFill>
            </a:endParaRPr>
          </a:p>
        </p:txBody>
      </p:sp>
      <p:sp>
        <p:nvSpPr>
          <p:cNvPr id="465" name="object 465"/>
          <p:cNvSpPr/>
          <p:nvPr/>
        </p:nvSpPr>
        <p:spPr>
          <a:xfrm>
            <a:off x="3242436" y="5130672"/>
            <a:ext cx="193675" cy="0"/>
          </a:xfrm>
          <a:custGeom>
            <a:avLst/>
            <a:gdLst/>
            <a:ahLst/>
            <a:cxnLst/>
            <a:rect l="l" t="t" r="r" b="b"/>
            <a:pathLst>
              <a:path w="193675">
                <a:moveTo>
                  <a:pt x="0" y="0"/>
                </a:moveTo>
                <a:lnTo>
                  <a:pt x="193166" y="0"/>
                </a:lnTo>
              </a:path>
            </a:pathLst>
          </a:custGeom>
          <a:ln w="3175">
            <a:solidFill>
              <a:srgbClr val="3164FF"/>
            </a:solidFill>
          </a:ln>
        </p:spPr>
        <p:txBody>
          <a:bodyPr wrap="square" lIns="0" tIns="0" rIns="0" bIns="0" rtlCol="0"/>
          <a:lstStyle/>
          <a:p>
            <a:endParaRPr>
              <a:solidFill>
                <a:prstClr val="black"/>
              </a:solidFill>
            </a:endParaRPr>
          </a:p>
        </p:txBody>
      </p:sp>
      <p:sp>
        <p:nvSpPr>
          <p:cNvPr id="466" name="object 466"/>
          <p:cNvSpPr/>
          <p:nvPr/>
        </p:nvSpPr>
        <p:spPr>
          <a:xfrm>
            <a:off x="3202432" y="5136260"/>
            <a:ext cx="234315" cy="0"/>
          </a:xfrm>
          <a:custGeom>
            <a:avLst/>
            <a:gdLst/>
            <a:ahLst/>
            <a:cxnLst/>
            <a:rect l="l" t="t" r="r" b="b"/>
            <a:pathLst>
              <a:path w="234314">
                <a:moveTo>
                  <a:pt x="0" y="0"/>
                </a:moveTo>
                <a:lnTo>
                  <a:pt x="233933" y="0"/>
                </a:lnTo>
              </a:path>
            </a:pathLst>
          </a:custGeom>
          <a:ln w="3175">
            <a:solidFill>
              <a:srgbClr val="3164FF"/>
            </a:solidFill>
          </a:ln>
        </p:spPr>
        <p:txBody>
          <a:bodyPr wrap="square" lIns="0" tIns="0" rIns="0" bIns="0" rtlCol="0"/>
          <a:lstStyle/>
          <a:p>
            <a:endParaRPr>
              <a:solidFill>
                <a:prstClr val="black"/>
              </a:solidFill>
            </a:endParaRPr>
          </a:p>
        </p:txBody>
      </p:sp>
      <p:sp>
        <p:nvSpPr>
          <p:cNvPr id="467" name="object 467"/>
          <p:cNvSpPr/>
          <p:nvPr/>
        </p:nvSpPr>
        <p:spPr>
          <a:xfrm>
            <a:off x="3162426" y="5141721"/>
            <a:ext cx="274955" cy="0"/>
          </a:xfrm>
          <a:custGeom>
            <a:avLst/>
            <a:gdLst/>
            <a:ahLst/>
            <a:cxnLst/>
            <a:rect l="l" t="t" r="r" b="b"/>
            <a:pathLst>
              <a:path w="274954">
                <a:moveTo>
                  <a:pt x="0" y="0"/>
                </a:moveTo>
                <a:lnTo>
                  <a:pt x="274574" y="0"/>
                </a:lnTo>
              </a:path>
            </a:pathLst>
          </a:custGeom>
          <a:ln w="3175">
            <a:solidFill>
              <a:srgbClr val="3164FF"/>
            </a:solidFill>
          </a:ln>
        </p:spPr>
        <p:txBody>
          <a:bodyPr wrap="square" lIns="0" tIns="0" rIns="0" bIns="0" rtlCol="0"/>
          <a:lstStyle/>
          <a:p>
            <a:endParaRPr>
              <a:solidFill>
                <a:prstClr val="black"/>
              </a:solidFill>
            </a:endParaRPr>
          </a:p>
        </p:txBody>
      </p:sp>
      <p:sp>
        <p:nvSpPr>
          <p:cNvPr id="468" name="object 468"/>
          <p:cNvSpPr/>
          <p:nvPr/>
        </p:nvSpPr>
        <p:spPr>
          <a:xfrm>
            <a:off x="3122422" y="5147309"/>
            <a:ext cx="315595" cy="0"/>
          </a:xfrm>
          <a:custGeom>
            <a:avLst/>
            <a:gdLst/>
            <a:ahLst/>
            <a:cxnLst/>
            <a:rect l="l" t="t" r="r" b="b"/>
            <a:pathLst>
              <a:path w="315595">
                <a:moveTo>
                  <a:pt x="0" y="0"/>
                </a:moveTo>
                <a:lnTo>
                  <a:pt x="315213" y="0"/>
                </a:lnTo>
              </a:path>
            </a:pathLst>
          </a:custGeom>
          <a:ln w="3175">
            <a:solidFill>
              <a:srgbClr val="3164FF"/>
            </a:solidFill>
          </a:ln>
        </p:spPr>
        <p:txBody>
          <a:bodyPr wrap="square" lIns="0" tIns="0" rIns="0" bIns="0" rtlCol="0"/>
          <a:lstStyle/>
          <a:p>
            <a:endParaRPr>
              <a:solidFill>
                <a:prstClr val="black"/>
              </a:solidFill>
            </a:endParaRPr>
          </a:p>
        </p:txBody>
      </p:sp>
      <p:sp>
        <p:nvSpPr>
          <p:cNvPr id="469" name="object 469"/>
          <p:cNvSpPr/>
          <p:nvPr/>
        </p:nvSpPr>
        <p:spPr>
          <a:xfrm>
            <a:off x="3082544" y="5152897"/>
            <a:ext cx="356235" cy="0"/>
          </a:xfrm>
          <a:custGeom>
            <a:avLst/>
            <a:gdLst/>
            <a:ahLst/>
            <a:cxnLst/>
            <a:rect l="l" t="t" r="r" b="b"/>
            <a:pathLst>
              <a:path w="356235">
                <a:moveTo>
                  <a:pt x="0" y="0"/>
                </a:moveTo>
                <a:lnTo>
                  <a:pt x="355727" y="0"/>
                </a:lnTo>
              </a:path>
            </a:pathLst>
          </a:custGeom>
          <a:ln w="3175">
            <a:solidFill>
              <a:srgbClr val="3164FF"/>
            </a:solidFill>
          </a:ln>
        </p:spPr>
        <p:txBody>
          <a:bodyPr wrap="square" lIns="0" tIns="0" rIns="0" bIns="0" rtlCol="0"/>
          <a:lstStyle/>
          <a:p>
            <a:endParaRPr>
              <a:solidFill>
                <a:prstClr val="black"/>
              </a:solidFill>
            </a:endParaRPr>
          </a:p>
        </p:txBody>
      </p:sp>
      <p:sp>
        <p:nvSpPr>
          <p:cNvPr id="470" name="object 470"/>
          <p:cNvSpPr/>
          <p:nvPr/>
        </p:nvSpPr>
        <p:spPr>
          <a:xfrm>
            <a:off x="3042539" y="5158359"/>
            <a:ext cx="396875" cy="0"/>
          </a:xfrm>
          <a:custGeom>
            <a:avLst/>
            <a:gdLst/>
            <a:ahLst/>
            <a:cxnLst/>
            <a:rect l="l" t="t" r="r" b="b"/>
            <a:pathLst>
              <a:path w="396875">
                <a:moveTo>
                  <a:pt x="0" y="0"/>
                </a:moveTo>
                <a:lnTo>
                  <a:pt x="396494" y="0"/>
                </a:lnTo>
              </a:path>
            </a:pathLst>
          </a:custGeom>
          <a:ln w="3175">
            <a:solidFill>
              <a:srgbClr val="3164FF"/>
            </a:solidFill>
          </a:ln>
        </p:spPr>
        <p:txBody>
          <a:bodyPr wrap="square" lIns="0" tIns="0" rIns="0" bIns="0" rtlCol="0"/>
          <a:lstStyle/>
          <a:p>
            <a:endParaRPr>
              <a:solidFill>
                <a:prstClr val="black"/>
              </a:solidFill>
            </a:endParaRPr>
          </a:p>
        </p:txBody>
      </p:sp>
      <p:sp>
        <p:nvSpPr>
          <p:cNvPr id="471" name="object 471"/>
          <p:cNvSpPr/>
          <p:nvPr/>
        </p:nvSpPr>
        <p:spPr>
          <a:xfrm>
            <a:off x="3002533" y="5163946"/>
            <a:ext cx="437515" cy="0"/>
          </a:xfrm>
          <a:custGeom>
            <a:avLst/>
            <a:gdLst/>
            <a:ahLst/>
            <a:cxnLst/>
            <a:rect l="l" t="t" r="r" b="b"/>
            <a:pathLst>
              <a:path w="437514">
                <a:moveTo>
                  <a:pt x="0" y="0"/>
                </a:moveTo>
                <a:lnTo>
                  <a:pt x="437133" y="0"/>
                </a:lnTo>
              </a:path>
            </a:pathLst>
          </a:custGeom>
          <a:ln w="3175">
            <a:solidFill>
              <a:srgbClr val="3164FF"/>
            </a:solidFill>
          </a:ln>
        </p:spPr>
        <p:txBody>
          <a:bodyPr wrap="square" lIns="0" tIns="0" rIns="0" bIns="0" rtlCol="0"/>
          <a:lstStyle/>
          <a:p>
            <a:endParaRPr>
              <a:solidFill>
                <a:prstClr val="black"/>
              </a:solidFill>
            </a:endParaRPr>
          </a:p>
        </p:txBody>
      </p:sp>
      <p:sp>
        <p:nvSpPr>
          <p:cNvPr id="472" name="object 472"/>
          <p:cNvSpPr/>
          <p:nvPr/>
        </p:nvSpPr>
        <p:spPr>
          <a:xfrm>
            <a:off x="2962529" y="5169408"/>
            <a:ext cx="478155" cy="0"/>
          </a:xfrm>
          <a:custGeom>
            <a:avLst/>
            <a:gdLst/>
            <a:ahLst/>
            <a:cxnLst/>
            <a:rect l="l" t="t" r="r" b="b"/>
            <a:pathLst>
              <a:path w="478154">
                <a:moveTo>
                  <a:pt x="0" y="0"/>
                </a:moveTo>
                <a:lnTo>
                  <a:pt x="477773" y="0"/>
                </a:lnTo>
              </a:path>
            </a:pathLst>
          </a:custGeom>
          <a:ln w="3175">
            <a:solidFill>
              <a:srgbClr val="3164FF"/>
            </a:solidFill>
          </a:ln>
        </p:spPr>
        <p:txBody>
          <a:bodyPr wrap="square" lIns="0" tIns="0" rIns="0" bIns="0" rtlCol="0"/>
          <a:lstStyle/>
          <a:p>
            <a:endParaRPr>
              <a:solidFill>
                <a:prstClr val="black"/>
              </a:solidFill>
            </a:endParaRPr>
          </a:p>
        </p:txBody>
      </p:sp>
      <p:sp>
        <p:nvSpPr>
          <p:cNvPr id="473" name="object 473"/>
          <p:cNvSpPr/>
          <p:nvPr/>
        </p:nvSpPr>
        <p:spPr>
          <a:xfrm>
            <a:off x="2942589" y="5172964"/>
            <a:ext cx="502284" cy="31750"/>
          </a:xfrm>
          <a:custGeom>
            <a:avLst/>
            <a:gdLst/>
            <a:ahLst/>
            <a:cxnLst/>
            <a:rect l="l" t="t" r="r" b="b"/>
            <a:pathLst>
              <a:path w="502285" h="31750">
                <a:moveTo>
                  <a:pt x="0" y="31621"/>
                </a:moveTo>
                <a:lnTo>
                  <a:pt x="501776" y="31621"/>
                </a:lnTo>
                <a:lnTo>
                  <a:pt x="501776"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74" name="object 474"/>
          <p:cNvSpPr/>
          <p:nvPr/>
        </p:nvSpPr>
        <p:spPr>
          <a:xfrm>
            <a:off x="2946654" y="5206238"/>
            <a:ext cx="501650" cy="31750"/>
          </a:xfrm>
          <a:custGeom>
            <a:avLst/>
            <a:gdLst/>
            <a:ahLst/>
            <a:cxnLst/>
            <a:rect l="l" t="t" r="r" b="b"/>
            <a:pathLst>
              <a:path w="501650" h="31750">
                <a:moveTo>
                  <a:pt x="0" y="31494"/>
                </a:moveTo>
                <a:lnTo>
                  <a:pt x="501649" y="31494"/>
                </a:lnTo>
                <a:lnTo>
                  <a:pt x="501649"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475" name="object 475"/>
          <p:cNvSpPr/>
          <p:nvPr/>
        </p:nvSpPr>
        <p:spPr>
          <a:xfrm>
            <a:off x="2950717" y="5239385"/>
            <a:ext cx="501650" cy="31750"/>
          </a:xfrm>
          <a:custGeom>
            <a:avLst/>
            <a:gdLst/>
            <a:ahLst/>
            <a:cxnLst/>
            <a:rect l="l" t="t" r="r" b="b"/>
            <a:pathLst>
              <a:path w="501650" h="31750">
                <a:moveTo>
                  <a:pt x="0" y="31621"/>
                </a:moveTo>
                <a:lnTo>
                  <a:pt x="501649" y="31621"/>
                </a:lnTo>
                <a:lnTo>
                  <a:pt x="501649"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76" name="object 476"/>
          <p:cNvSpPr/>
          <p:nvPr/>
        </p:nvSpPr>
        <p:spPr>
          <a:xfrm>
            <a:off x="2954782" y="5272532"/>
            <a:ext cx="501650" cy="31750"/>
          </a:xfrm>
          <a:custGeom>
            <a:avLst/>
            <a:gdLst/>
            <a:ahLst/>
            <a:cxnLst/>
            <a:rect l="l" t="t" r="r" b="b"/>
            <a:pathLst>
              <a:path w="501650" h="31750">
                <a:moveTo>
                  <a:pt x="0" y="31621"/>
                </a:moveTo>
                <a:lnTo>
                  <a:pt x="501650" y="31621"/>
                </a:lnTo>
                <a:lnTo>
                  <a:pt x="50165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77" name="object 477"/>
          <p:cNvSpPr/>
          <p:nvPr/>
        </p:nvSpPr>
        <p:spPr>
          <a:xfrm>
            <a:off x="2958719" y="5305806"/>
            <a:ext cx="501650" cy="31750"/>
          </a:xfrm>
          <a:custGeom>
            <a:avLst/>
            <a:gdLst/>
            <a:ahLst/>
            <a:cxnLst/>
            <a:rect l="l" t="t" r="r" b="b"/>
            <a:pathLst>
              <a:path w="501650" h="31750">
                <a:moveTo>
                  <a:pt x="0" y="31621"/>
                </a:moveTo>
                <a:lnTo>
                  <a:pt x="501650" y="31621"/>
                </a:lnTo>
                <a:lnTo>
                  <a:pt x="50165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78" name="object 478"/>
          <p:cNvSpPr/>
          <p:nvPr/>
        </p:nvSpPr>
        <p:spPr>
          <a:xfrm>
            <a:off x="2962782" y="5338953"/>
            <a:ext cx="501650" cy="31750"/>
          </a:xfrm>
          <a:custGeom>
            <a:avLst/>
            <a:gdLst/>
            <a:ahLst/>
            <a:cxnLst/>
            <a:rect l="l" t="t" r="r" b="b"/>
            <a:pathLst>
              <a:path w="501650" h="31750">
                <a:moveTo>
                  <a:pt x="0" y="31621"/>
                </a:moveTo>
                <a:lnTo>
                  <a:pt x="501650" y="31621"/>
                </a:lnTo>
                <a:lnTo>
                  <a:pt x="50165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79" name="object 479"/>
          <p:cNvSpPr/>
          <p:nvPr/>
        </p:nvSpPr>
        <p:spPr>
          <a:xfrm>
            <a:off x="2966847" y="5372227"/>
            <a:ext cx="501650" cy="31750"/>
          </a:xfrm>
          <a:custGeom>
            <a:avLst/>
            <a:gdLst/>
            <a:ahLst/>
            <a:cxnLst/>
            <a:rect l="l" t="t" r="r" b="b"/>
            <a:pathLst>
              <a:path w="501650" h="31750">
                <a:moveTo>
                  <a:pt x="0" y="31494"/>
                </a:moveTo>
                <a:lnTo>
                  <a:pt x="501650" y="31494"/>
                </a:lnTo>
                <a:lnTo>
                  <a:pt x="501650"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480" name="object 480"/>
          <p:cNvSpPr/>
          <p:nvPr/>
        </p:nvSpPr>
        <p:spPr>
          <a:xfrm>
            <a:off x="2970783" y="5405374"/>
            <a:ext cx="501650" cy="31750"/>
          </a:xfrm>
          <a:custGeom>
            <a:avLst/>
            <a:gdLst/>
            <a:ahLst/>
            <a:cxnLst/>
            <a:rect l="l" t="t" r="r" b="b"/>
            <a:pathLst>
              <a:path w="501650" h="31750">
                <a:moveTo>
                  <a:pt x="0" y="31621"/>
                </a:moveTo>
                <a:lnTo>
                  <a:pt x="501650" y="31621"/>
                </a:lnTo>
                <a:lnTo>
                  <a:pt x="50165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81" name="object 481"/>
          <p:cNvSpPr/>
          <p:nvPr/>
        </p:nvSpPr>
        <p:spPr>
          <a:xfrm>
            <a:off x="2974848" y="5438521"/>
            <a:ext cx="501650" cy="31750"/>
          </a:xfrm>
          <a:custGeom>
            <a:avLst/>
            <a:gdLst/>
            <a:ahLst/>
            <a:cxnLst/>
            <a:rect l="l" t="t" r="r" b="b"/>
            <a:pathLst>
              <a:path w="501650" h="31750">
                <a:moveTo>
                  <a:pt x="0" y="31621"/>
                </a:moveTo>
                <a:lnTo>
                  <a:pt x="501650" y="31621"/>
                </a:lnTo>
                <a:lnTo>
                  <a:pt x="50165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82" name="object 482"/>
          <p:cNvSpPr/>
          <p:nvPr/>
        </p:nvSpPr>
        <p:spPr>
          <a:xfrm>
            <a:off x="3067050" y="5479288"/>
            <a:ext cx="499745" cy="0"/>
          </a:xfrm>
          <a:custGeom>
            <a:avLst/>
            <a:gdLst/>
            <a:ahLst/>
            <a:cxnLst/>
            <a:rect l="l" t="t" r="r" b="b"/>
            <a:pathLst>
              <a:path w="499745">
                <a:moveTo>
                  <a:pt x="0" y="0"/>
                </a:moveTo>
                <a:lnTo>
                  <a:pt x="499617" y="0"/>
                </a:lnTo>
              </a:path>
            </a:pathLst>
          </a:custGeom>
          <a:ln w="14984">
            <a:solidFill>
              <a:srgbClr val="3164FF"/>
            </a:solidFill>
          </a:ln>
        </p:spPr>
        <p:txBody>
          <a:bodyPr wrap="square" lIns="0" tIns="0" rIns="0" bIns="0" rtlCol="0"/>
          <a:lstStyle/>
          <a:p>
            <a:endParaRPr>
              <a:solidFill>
                <a:prstClr val="black"/>
              </a:solidFill>
            </a:endParaRPr>
          </a:p>
        </p:txBody>
      </p:sp>
      <p:sp>
        <p:nvSpPr>
          <p:cNvPr id="483" name="object 483"/>
          <p:cNvSpPr/>
          <p:nvPr/>
        </p:nvSpPr>
        <p:spPr>
          <a:xfrm>
            <a:off x="2980817" y="5488305"/>
            <a:ext cx="501650" cy="31750"/>
          </a:xfrm>
          <a:custGeom>
            <a:avLst/>
            <a:gdLst/>
            <a:ahLst/>
            <a:cxnLst/>
            <a:rect l="l" t="t" r="r" b="b"/>
            <a:pathLst>
              <a:path w="501650" h="31750">
                <a:moveTo>
                  <a:pt x="0" y="31621"/>
                </a:moveTo>
                <a:lnTo>
                  <a:pt x="501649" y="31621"/>
                </a:lnTo>
                <a:lnTo>
                  <a:pt x="501649"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84" name="object 484"/>
          <p:cNvSpPr/>
          <p:nvPr/>
        </p:nvSpPr>
        <p:spPr>
          <a:xfrm>
            <a:off x="2984880" y="5521579"/>
            <a:ext cx="501650" cy="31750"/>
          </a:xfrm>
          <a:custGeom>
            <a:avLst/>
            <a:gdLst/>
            <a:ahLst/>
            <a:cxnLst/>
            <a:rect l="l" t="t" r="r" b="b"/>
            <a:pathLst>
              <a:path w="501650" h="31750">
                <a:moveTo>
                  <a:pt x="0" y="31494"/>
                </a:moveTo>
                <a:lnTo>
                  <a:pt x="501649" y="31494"/>
                </a:lnTo>
                <a:lnTo>
                  <a:pt x="501649"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485" name="object 485"/>
          <p:cNvSpPr/>
          <p:nvPr/>
        </p:nvSpPr>
        <p:spPr>
          <a:xfrm>
            <a:off x="2988945" y="5554726"/>
            <a:ext cx="501650" cy="31750"/>
          </a:xfrm>
          <a:custGeom>
            <a:avLst/>
            <a:gdLst/>
            <a:ahLst/>
            <a:cxnLst/>
            <a:rect l="l" t="t" r="r" b="b"/>
            <a:pathLst>
              <a:path w="501650" h="31750">
                <a:moveTo>
                  <a:pt x="0" y="31621"/>
                </a:moveTo>
                <a:lnTo>
                  <a:pt x="501522" y="31621"/>
                </a:lnTo>
                <a:lnTo>
                  <a:pt x="501522"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86" name="object 486"/>
          <p:cNvSpPr/>
          <p:nvPr/>
        </p:nvSpPr>
        <p:spPr>
          <a:xfrm>
            <a:off x="2992882" y="5587937"/>
            <a:ext cx="501650" cy="31750"/>
          </a:xfrm>
          <a:custGeom>
            <a:avLst/>
            <a:gdLst/>
            <a:ahLst/>
            <a:cxnLst/>
            <a:rect l="l" t="t" r="r" b="b"/>
            <a:pathLst>
              <a:path w="501650" h="31750">
                <a:moveTo>
                  <a:pt x="0" y="31583"/>
                </a:moveTo>
                <a:lnTo>
                  <a:pt x="501650" y="31583"/>
                </a:lnTo>
                <a:lnTo>
                  <a:pt x="501650" y="0"/>
                </a:lnTo>
                <a:lnTo>
                  <a:pt x="0" y="0"/>
                </a:lnTo>
                <a:lnTo>
                  <a:pt x="0" y="31583"/>
                </a:lnTo>
                <a:close/>
              </a:path>
            </a:pathLst>
          </a:custGeom>
          <a:solidFill>
            <a:srgbClr val="3164FF"/>
          </a:solidFill>
        </p:spPr>
        <p:txBody>
          <a:bodyPr wrap="square" lIns="0" tIns="0" rIns="0" bIns="0" rtlCol="0"/>
          <a:lstStyle/>
          <a:p>
            <a:endParaRPr>
              <a:solidFill>
                <a:prstClr val="black"/>
              </a:solidFill>
            </a:endParaRPr>
          </a:p>
        </p:txBody>
      </p:sp>
      <p:sp>
        <p:nvSpPr>
          <p:cNvPr id="487" name="object 487"/>
          <p:cNvSpPr/>
          <p:nvPr/>
        </p:nvSpPr>
        <p:spPr>
          <a:xfrm>
            <a:off x="2996945" y="5621134"/>
            <a:ext cx="501650" cy="31750"/>
          </a:xfrm>
          <a:custGeom>
            <a:avLst/>
            <a:gdLst/>
            <a:ahLst/>
            <a:cxnLst/>
            <a:rect l="l" t="t" r="r" b="b"/>
            <a:pathLst>
              <a:path w="501650" h="31750">
                <a:moveTo>
                  <a:pt x="0" y="31583"/>
                </a:moveTo>
                <a:lnTo>
                  <a:pt x="501650" y="31583"/>
                </a:lnTo>
                <a:lnTo>
                  <a:pt x="501650" y="0"/>
                </a:lnTo>
                <a:lnTo>
                  <a:pt x="0" y="0"/>
                </a:lnTo>
                <a:lnTo>
                  <a:pt x="0" y="31583"/>
                </a:lnTo>
                <a:close/>
              </a:path>
            </a:pathLst>
          </a:custGeom>
          <a:solidFill>
            <a:srgbClr val="3164FF"/>
          </a:solidFill>
        </p:spPr>
        <p:txBody>
          <a:bodyPr wrap="square" lIns="0" tIns="0" rIns="0" bIns="0" rtlCol="0"/>
          <a:lstStyle/>
          <a:p>
            <a:endParaRPr>
              <a:solidFill>
                <a:prstClr val="black"/>
              </a:solidFill>
            </a:endParaRPr>
          </a:p>
        </p:txBody>
      </p:sp>
      <p:sp>
        <p:nvSpPr>
          <p:cNvPr id="488" name="object 488"/>
          <p:cNvSpPr/>
          <p:nvPr/>
        </p:nvSpPr>
        <p:spPr>
          <a:xfrm>
            <a:off x="3001010" y="5654332"/>
            <a:ext cx="499745" cy="15240"/>
          </a:xfrm>
          <a:custGeom>
            <a:avLst/>
            <a:gdLst/>
            <a:ahLst/>
            <a:cxnLst/>
            <a:rect l="l" t="t" r="r" b="b"/>
            <a:pathLst>
              <a:path w="499745" h="15239">
                <a:moveTo>
                  <a:pt x="0" y="14984"/>
                </a:moveTo>
                <a:lnTo>
                  <a:pt x="499490" y="14984"/>
                </a:lnTo>
                <a:lnTo>
                  <a:pt x="499490" y="0"/>
                </a:lnTo>
                <a:lnTo>
                  <a:pt x="0" y="0"/>
                </a:lnTo>
                <a:lnTo>
                  <a:pt x="0" y="14984"/>
                </a:lnTo>
                <a:close/>
              </a:path>
            </a:pathLst>
          </a:custGeom>
          <a:solidFill>
            <a:srgbClr val="3164FF"/>
          </a:solidFill>
        </p:spPr>
        <p:txBody>
          <a:bodyPr wrap="square" lIns="0" tIns="0" rIns="0" bIns="0" rtlCol="0"/>
          <a:lstStyle/>
          <a:p>
            <a:endParaRPr>
              <a:solidFill>
                <a:prstClr val="black"/>
              </a:solidFill>
            </a:endParaRPr>
          </a:p>
        </p:txBody>
      </p:sp>
      <p:sp>
        <p:nvSpPr>
          <p:cNvPr id="489" name="object 489"/>
          <p:cNvSpPr/>
          <p:nvPr/>
        </p:nvSpPr>
        <p:spPr>
          <a:xfrm>
            <a:off x="2892932" y="5672886"/>
            <a:ext cx="608330" cy="0"/>
          </a:xfrm>
          <a:custGeom>
            <a:avLst/>
            <a:gdLst/>
            <a:ahLst/>
            <a:cxnLst/>
            <a:rect l="l" t="t" r="r" b="b"/>
            <a:pathLst>
              <a:path w="608329">
                <a:moveTo>
                  <a:pt x="0" y="0"/>
                </a:moveTo>
                <a:lnTo>
                  <a:pt x="608330" y="0"/>
                </a:lnTo>
              </a:path>
            </a:pathLst>
          </a:custGeom>
          <a:ln w="3175">
            <a:solidFill>
              <a:srgbClr val="3164FF"/>
            </a:solidFill>
          </a:ln>
        </p:spPr>
        <p:txBody>
          <a:bodyPr wrap="square" lIns="0" tIns="0" rIns="0" bIns="0" rtlCol="0"/>
          <a:lstStyle/>
          <a:p>
            <a:endParaRPr>
              <a:solidFill>
                <a:prstClr val="black"/>
              </a:solidFill>
            </a:endParaRPr>
          </a:p>
        </p:txBody>
      </p:sp>
      <p:sp>
        <p:nvSpPr>
          <p:cNvPr id="490" name="object 490"/>
          <p:cNvSpPr/>
          <p:nvPr/>
        </p:nvSpPr>
        <p:spPr>
          <a:xfrm>
            <a:off x="3003676" y="5678423"/>
            <a:ext cx="487680" cy="0"/>
          </a:xfrm>
          <a:custGeom>
            <a:avLst/>
            <a:gdLst/>
            <a:ahLst/>
            <a:cxnLst/>
            <a:rect l="l" t="t" r="r" b="b"/>
            <a:pathLst>
              <a:path w="487679">
                <a:moveTo>
                  <a:pt x="0" y="0"/>
                </a:moveTo>
                <a:lnTo>
                  <a:pt x="487680" y="0"/>
                </a:lnTo>
              </a:path>
            </a:pathLst>
          </a:custGeom>
          <a:ln w="3175">
            <a:solidFill>
              <a:srgbClr val="3164FF"/>
            </a:solidFill>
          </a:ln>
        </p:spPr>
        <p:txBody>
          <a:bodyPr wrap="square" lIns="0" tIns="0" rIns="0" bIns="0" rtlCol="0"/>
          <a:lstStyle/>
          <a:p>
            <a:endParaRPr>
              <a:solidFill>
                <a:prstClr val="black"/>
              </a:solidFill>
            </a:endParaRPr>
          </a:p>
        </p:txBody>
      </p:sp>
      <p:sp>
        <p:nvSpPr>
          <p:cNvPr id="491" name="object 491"/>
          <p:cNvSpPr/>
          <p:nvPr/>
        </p:nvSpPr>
        <p:spPr>
          <a:xfrm>
            <a:off x="2894838" y="5683961"/>
            <a:ext cx="555625" cy="0"/>
          </a:xfrm>
          <a:custGeom>
            <a:avLst/>
            <a:gdLst/>
            <a:ahLst/>
            <a:cxnLst/>
            <a:rect l="l" t="t" r="r" b="b"/>
            <a:pathLst>
              <a:path w="555625">
                <a:moveTo>
                  <a:pt x="0" y="0"/>
                </a:moveTo>
                <a:lnTo>
                  <a:pt x="555625" y="0"/>
                </a:lnTo>
              </a:path>
            </a:pathLst>
          </a:custGeom>
          <a:ln w="3175">
            <a:solidFill>
              <a:srgbClr val="3164FF"/>
            </a:solidFill>
          </a:ln>
        </p:spPr>
        <p:txBody>
          <a:bodyPr wrap="square" lIns="0" tIns="0" rIns="0" bIns="0" rtlCol="0"/>
          <a:lstStyle/>
          <a:p>
            <a:endParaRPr>
              <a:solidFill>
                <a:prstClr val="black"/>
              </a:solidFill>
            </a:endParaRPr>
          </a:p>
        </p:txBody>
      </p:sp>
      <p:sp>
        <p:nvSpPr>
          <p:cNvPr id="492" name="object 492"/>
          <p:cNvSpPr/>
          <p:nvPr/>
        </p:nvSpPr>
        <p:spPr>
          <a:xfrm>
            <a:off x="2895600" y="5689485"/>
            <a:ext cx="514350" cy="0"/>
          </a:xfrm>
          <a:custGeom>
            <a:avLst/>
            <a:gdLst/>
            <a:ahLst/>
            <a:cxnLst/>
            <a:rect l="l" t="t" r="r" b="b"/>
            <a:pathLst>
              <a:path w="514350">
                <a:moveTo>
                  <a:pt x="0" y="0"/>
                </a:moveTo>
                <a:lnTo>
                  <a:pt x="514096" y="0"/>
                </a:lnTo>
              </a:path>
            </a:pathLst>
          </a:custGeom>
          <a:ln w="3175">
            <a:solidFill>
              <a:srgbClr val="3164FF"/>
            </a:solidFill>
          </a:ln>
        </p:spPr>
        <p:txBody>
          <a:bodyPr wrap="square" lIns="0" tIns="0" rIns="0" bIns="0" rtlCol="0"/>
          <a:lstStyle/>
          <a:p>
            <a:endParaRPr>
              <a:solidFill>
                <a:prstClr val="black"/>
              </a:solidFill>
            </a:endParaRPr>
          </a:p>
        </p:txBody>
      </p:sp>
      <p:sp>
        <p:nvSpPr>
          <p:cNvPr id="493" name="object 493"/>
          <p:cNvSpPr/>
          <p:nvPr/>
        </p:nvSpPr>
        <p:spPr>
          <a:xfrm>
            <a:off x="2896235" y="5695022"/>
            <a:ext cx="473075" cy="0"/>
          </a:xfrm>
          <a:custGeom>
            <a:avLst/>
            <a:gdLst/>
            <a:ahLst/>
            <a:cxnLst/>
            <a:rect l="l" t="t" r="r" b="b"/>
            <a:pathLst>
              <a:path w="473075">
                <a:moveTo>
                  <a:pt x="0" y="0"/>
                </a:moveTo>
                <a:lnTo>
                  <a:pt x="472566" y="0"/>
                </a:lnTo>
              </a:path>
            </a:pathLst>
          </a:custGeom>
          <a:ln w="3175">
            <a:solidFill>
              <a:srgbClr val="3164FF"/>
            </a:solidFill>
          </a:ln>
        </p:spPr>
        <p:txBody>
          <a:bodyPr wrap="square" lIns="0" tIns="0" rIns="0" bIns="0" rtlCol="0"/>
          <a:lstStyle/>
          <a:p>
            <a:endParaRPr>
              <a:solidFill>
                <a:prstClr val="black"/>
              </a:solidFill>
            </a:endParaRPr>
          </a:p>
        </p:txBody>
      </p:sp>
      <p:sp>
        <p:nvSpPr>
          <p:cNvPr id="494" name="object 494"/>
          <p:cNvSpPr/>
          <p:nvPr/>
        </p:nvSpPr>
        <p:spPr>
          <a:xfrm>
            <a:off x="2896870" y="5700547"/>
            <a:ext cx="431165" cy="0"/>
          </a:xfrm>
          <a:custGeom>
            <a:avLst/>
            <a:gdLst/>
            <a:ahLst/>
            <a:cxnLst/>
            <a:rect l="l" t="t" r="r" b="b"/>
            <a:pathLst>
              <a:path w="431164">
                <a:moveTo>
                  <a:pt x="0" y="0"/>
                </a:moveTo>
                <a:lnTo>
                  <a:pt x="431165" y="0"/>
                </a:lnTo>
              </a:path>
            </a:pathLst>
          </a:custGeom>
          <a:ln w="3175">
            <a:solidFill>
              <a:srgbClr val="3164FF"/>
            </a:solidFill>
          </a:ln>
        </p:spPr>
        <p:txBody>
          <a:bodyPr wrap="square" lIns="0" tIns="0" rIns="0" bIns="0" rtlCol="0"/>
          <a:lstStyle/>
          <a:p>
            <a:endParaRPr>
              <a:solidFill>
                <a:prstClr val="black"/>
              </a:solidFill>
            </a:endParaRPr>
          </a:p>
        </p:txBody>
      </p:sp>
      <p:sp>
        <p:nvSpPr>
          <p:cNvPr id="495" name="object 495"/>
          <p:cNvSpPr/>
          <p:nvPr/>
        </p:nvSpPr>
        <p:spPr>
          <a:xfrm>
            <a:off x="2897504" y="5706084"/>
            <a:ext cx="389890" cy="0"/>
          </a:xfrm>
          <a:custGeom>
            <a:avLst/>
            <a:gdLst/>
            <a:ahLst/>
            <a:cxnLst/>
            <a:rect l="l" t="t" r="r" b="b"/>
            <a:pathLst>
              <a:path w="389889">
                <a:moveTo>
                  <a:pt x="0" y="0"/>
                </a:moveTo>
                <a:lnTo>
                  <a:pt x="389635" y="0"/>
                </a:lnTo>
              </a:path>
            </a:pathLst>
          </a:custGeom>
          <a:ln w="3175">
            <a:solidFill>
              <a:srgbClr val="3164FF"/>
            </a:solidFill>
          </a:ln>
        </p:spPr>
        <p:txBody>
          <a:bodyPr wrap="square" lIns="0" tIns="0" rIns="0" bIns="0" rtlCol="0"/>
          <a:lstStyle/>
          <a:p>
            <a:endParaRPr>
              <a:solidFill>
                <a:prstClr val="black"/>
              </a:solidFill>
            </a:endParaRPr>
          </a:p>
        </p:txBody>
      </p:sp>
      <p:sp>
        <p:nvSpPr>
          <p:cNvPr id="496" name="object 496"/>
          <p:cNvSpPr/>
          <p:nvPr/>
        </p:nvSpPr>
        <p:spPr>
          <a:xfrm>
            <a:off x="2898267" y="5711621"/>
            <a:ext cx="348615" cy="0"/>
          </a:xfrm>
          <a:custGeom>
            <a:avLst/>
            <a:gdLst/>
            <a:ahLst/>
            <a:cxnLst/>
            <a:rect l="l" t="t" r="r" b="b"/>
            <a:pathLst>
              <a:path w="348614">
                <a:moveTo>
                  <a:pt x="0" y="0"/>
                </a:moveTo>
                <a:lnTo>
                  <a:pt x="348106" y="0"/>
                </a:lnTo>
              </a:path>
            </a:pathLst>
          </a:custGeom>
          <a:ln w="3175">
            <a:solidFill>
              <a:srgbClr val="3164FF"/>
            </a:solidFill>
          </a:ln>
        </p:spPr>
        <p:txBody>
          <a:bodyPr wrap="square" lIns="0" tIns="0" rIns="0" bIns="0" rtlCol="0"/>
          <a:lstStyle/>
          <a:p>
            <a:endParaRPr>
              <a:solidFill>
                <a:prstClr val="black"/>
              </a:solidFill>
            </a:endParaRPr>
          </a:p>
        </p:txBody>
      </p:sp>
      <p:sp>
        <p:nvSpPr>
          <p:cNvPr id="497" name="object 497"/>
          <p:cNvSpPr/>
          <p:nvPr/>
        </p:nvSpPr>
        <p:spPr>
          <a:xfrm>
            <a:off x="2898901" y="5717146"/>
            <a:ext cx="306705" cy="0"/>
          </a:xfrm>
          <a:custGeom>
            <a:avLst/>
            <a:gdLst/>
            <a:ahLst/>
            <a:cxnLst/>
            <a:rect l="l" t="t" r="r" b="b"/>
            <a:pathLst>
              <a:path w="306705">
                <a:moveTo>
                  <a:pt x="0" y="0"/>
                </a:moveTo>
                <a:lnTo>
                  <a:pt x="306578" y="0"/>
                </a:lnTo>
              </a:path>
            </a:pathLst>
          </a:custGeom>
          <a:ln w="3175">
            <a:solidFill>
              <a:srgbClr val="3164FF"/>
            </a:solidFill>
          </a:ln>
        </p:spPr>
        <p:txBody>
          <a:bodyPr wrap="square" lIns="0" tIns="0" rIns="0" bIns="0" rtlCol="0"/>
          <a:lstStyle/>
          <a:p>
            <a:endParaRPr>
              <a:solidFill>
                <a:prstClr val="black"/>
              </a:solidFill>
            </a:endParaRPr>
          </a:p>
        </p:txBody>
      </p:sp>
      <p:sp>
        <p:nvSpPr>
          <p:cNvPr id="498" name="object 498"/>
          <p:cNvSpPr/>
          <p:nvPr/>
        </p:nvSpPr>
        <p:spPr>
          <a:xfrm>
            <a:off x="2899536" y="5722683"/>
            <a:ext cx="265430" cy="0"/>
          </a:xfrm>
          <a:custGeom>
            <a:avLst/>
            <a:gdLst/>
            <a:ahLst/>
            <a:cxnLst/>
            <a:rect l="l" t="t" r="r" b="b"/>
            <a:pathLst>
              <a:path w="265430">
                <a:moveTo>
                  <a:pt x="0" y="0"/>
                </a:moveTo>
                <a:lnTo>
                  <a:pt x="265175" y="0"/>
                </a:lnTo>
              </a:path>
            </a:pathLst>
          </a:custGeom>
          <a:ln w="3175">
            <a:solidFill>
              <a:srgbClr val="3164FF"/>
            </a:solidFill>
          </a:ln>
        </p:spPr>
        <p:txBody>
          <a:bodyPr wrap="square" lIns="0" tIns="0" rIns="0" bIns="0" rtlCol="0"/>
          <a:lstStyle/>
          <a:p>
            <a:endParaRPr>
              <a:solidFill>
                <a:prstClr val="black"/>
              </a:solidFill>
            </a:endParaRPr>
          </a:p>
        </p:txBody>
      </p:sp>
      <p:sp>
        <p:nvSpPr>
          <p:cNvPr id="499" name="object 499"/>
          <p:cNvSpPr/>
          <p:nvPr/>
        </p:nvSpPr>
        <p:spPr>
          <a:xfrm>
            <a:off x="2900172" y="5728220"/>
            <a:ext cx="224154" cy="0"/>
          </a:xfrm>
          <a:custGeom>
            <a:avLst/>
            <a:gdLst/>
            <a:ahLst/>
            <a:cxnLst/>
            <a:rect l="l" t="t" r="r" b="b"/>
            <a:pathLst>
              <a:path w="224155">
                <a:moveTo>
                  <a:pt x="0" y="0"/>
                </a:moveTo>
                <a:lnTo>
                  <a:pt x="223646" y="0"/>
                </a:lnTo>
              </a:path>
            </a:pathLst>
          </a:custGeom>
          <a:ln w="3175">
            <a:solidFill>
              <a:srgbClr val="3164FF"/>
            </a:solidFill>
          </a:ln>
        </p:spPr>
        <p:txBody>
          <a:bodyPr wrap="square" lIns="0" tIns="0" rIns="0" bIns="0" rtlCol="0"/>
          <a:lstStyle/>
          <a:p>
            <a:endParaRPr>
              <a:solidFill>
                <a:prstClr val="black"/>
              </a:solidFill>
            </a:endParaRPr>
          </a:p>
        </p:txBody>
      </p:sp>
      <p:sp>
        <p:nvSpPr>
          <p:cNvPr id="500" name="object 500"/>
          <p:cNvSpPr/>
          <p:nvPr/>
        </p:nvSpPr>
        <p:spPr>
          <a:xfrm>
            <a:off x="2900933" y="5733745"/>
            <a:ext cx="182245" cy="0"/>
          </a:xfrm>
          <a:custGeom>
            <a:avLst/>
            <a:gdLst/>
            <a:ahLst/>
            <a:cxnLst/>
            <a:rect l="l" t="t" r="r" b="b"/>
            <a:pathLst>
              <a:path w="182244">
                <a:moveTo>
                  <a:pt x="0" y="0"/>
                </a:moveTo>
                <a:lnTo>
                  <a:pt x="182118" y="0"/>
                </a:lnTo>
              </a:path>
            </a:pathLst>
          </a:custGeom>
          <a:ln w="3175">
            <a:solidFill>
              <a:srgbClr val="3164FF"/>
            </a:solidFill>
          </a:ln>
        </p:spPr>
        <p:txBody>
          <a:bodyPr wrap="square" lIns="0" tIns="0" rIns="0" bIns="0" rtlCol="0"/>
          <a:lstStyle/>
          <a:p>
            <a:endParaRPr>
              <a:solidFill>
                <a:prstClr val="black"/>
              </a:solidFill>
            </a:endParaRPr>
          </a:p>
        </p:txBody>
      </p:sp>
      <p:sp>
        <p:nvSpPr>
          <p:cNvPr id="501" name="object 501"/>
          <p:cNvSpPr/>
          <p:nvPr/>
        </p:nvSpPr>
        <p:spPr>
          <a:xfrm>
            <a:off x="2901569" y="5742051"/>
            <a:ext cx="140970" cy="0"/>
          </a:xfrm>
          <a:custGeom>
            <a:avLst/>
            <a:gdLst/>
            <a:ahLst/>
            <a:cxnLst/>
            <a:rect l="l" t="t" r="r" b="b"/>
            <a:pathLst>
              <a:path w="140969">
                <a:moveTo>
                  <a:pt x="0" y="0"/>
                </a:moveTo>
                <a:lnTo>
                  <a:pt x="140588" y="0"/>
                </a:lnTo>
              </a:path>
            </a:pathLst>
          </a:custGeom>
          <a:ln w="8888">
            <a:solidFill>
              <a:srgbClr val="3164FF"/>
            </a:solidFill>
          </a:ln>
        </p:spPr>
        <p:txBody>
          <a:bodyPr wrap="square" lIns="0" tIns="0" rIns="0" bIns="0" rtlCol="0"/>
          <a:lstStyle/>
          <a:p>
            <a:endParaRPr>
              <a:solidFill>
                <a:prstClr val="black"/>
              </a:solidFill>
            </a:endParaRPr>
          </a:p>
        </p:txBody>
      </p:sp>
      <p:sp>
        <p:nvSpPr>
          <p:cNvPr id="502" name="object 502"/>
          <p:cNvSpPr/>
          <p:nvPr/>
        </p:nvSpPr>
        <p:spPr>
          <a:xfrm>
            <a:off x="2973323" y="5534533"/>
            <a:ext cx="43180" cy="0"/>
          </a:xfrm>
          <a:custGeom>
            <a:avLst/>
            <a:gdLst/>
            <a:ahLst/>
            <a:cxnLst/>
            <a:rect l="l" t="t" r="r" b="b"/>
            <a:pathLst>
              <a:path w="43180">
                <a:moveTo>
                  <a:pt x="0" y="0"/>
                </a:moveTo>
                <a:lnTo>
                  <a:pt x="42799" y="0"/>
                </a:lnTo>
              </a:path>
            </a:pathLst>
          </a:custGeom>
          <a:ln w="3175">
            <a:solidFill>
              <a:srgbClr val="3164FF"/>
            </a:solidFill>
          </a:ln>
        </p:spPr>
        <p:txBody>
          <a:bodyPr wrap="square" lIns="0" tIns="0" rIns="0" bIns="0" rtlCol="0"/>
          <a:lstStyle/>
          <a:p>
            <a:endParaRPr>
              <a:solidFill>
                <a:prstClr val="black"/>
              </a:solidFill>
            </a:endParaRPr>
          </a:p>
        </p:txBody>
      </p:sp>
      <p:sp>
        <p:nvSpPr>
          <p:cNvPr id="503" name="object 503"/>
          <p:cNvSpPr/>
          <p:nvPr/>
        </p:nvSpPr>
        <p:spPr>
          <a:xfrm>
            <a:off x="2931286" y="5540121"/>
            <a:ext cx="85725" cy="0"/>
          </a:xfrm>
          <a:custGeom>
            <a:avLst/>
            <a:gdLst/>
            <a:ahLst/>
            <a:cxnLst/>
            <a:rect l="l" t="t" r="r" b="b"/>
            <a:pathLst>
              <a:path w="85725">
                <a:moveTo>
                  <a:pt x="0" y="0"/>
                </a:moveTo>
                <a:lnTo>
                  <a:pt x="85470" y="0"/>
                </a:lnTo>
              </a:path>
            </a:pathLst>
          </a:custGeom>
          <a:ln w="3175">
            <a:solidFill>
              <a:srgbClr val="3164FF"/>
            </a:solidFill>
          </a:ln>
        </p:spPr>
        <p:txBody>
          <a:bodyPr wrap="square" lIns="0" tIns="0" rIns="0" bIns="0" rtlCol="0"/>
          <a:lstStyle/>
          <a:p>
            <a:endParaRPr>
              <a:solidFill>
                <a:prstClr val="black"/>
              </a:solidFill>
            </a:endParaRPr>
          </a:p>
        </p:txBody>
      </p:sp>
      <p:sp>
        <p:nvSpPr>
          <p:cNvPr id="504" name="object 504"/>
          <p:cNvSpPr/>
          <p:nvPr/>
        </p:nvSpPr>
        <p:spPr>
          <a:xfrm>
            <a:off x="2889123" y="5545582"/>
            <a:ext cx="128905" cy="0"/>
          </a:xfrm>
          <a:custGeom>
            <a:avLst/>
            <a:gdLst/>
            <a:ahLst/>
            <a:cxnLst/>
            <a:rect l="l" t="t" r="r" b="b"/>
            <a:pathLst>
              <a:path w="128905">
                <a:moveTo>
                  <a:pt x="0" y="0"/>
                </a:moveTo>
                <a:lnTo>
                  <a:pt x="128396" y="0"/>
                </a:lnTo>
              </a:path>
            </a:pathLst>
          </a:custGeom>
          <a:ln w="3175">
            <a:solidFill>
              <a:srgbClr val="3164FF"/>
            </a:solidFill>
          </a:ln>
        </p:spPr>
        <p:txBody>
          <a:bodyPr wrap="square" lIns="0" tIns="0" rIns="0" bIns="0" rtlCol="0"/>
          <a:lstStyle/>
          <a:p>
            <a:endParaRPr>
              <a:solidFill>
                <a:prstClr val="black"/>
              </a:solidFill>
            </a:endParaRPr>
          </a:p>
        </p:txBody>
      </p:sp>
      <p:sp>
        <p:nvSpPr>
          <p:cNvPr id="505" name="object 505"/>
          <p:cNvSpPr/>
          <p:nvPr/>
        </p:nvSpPr>
        <p:spPr>
          <a:xfrm>
            <a:off x="2878963" y="5549265"/>
            <a:ext cx="142875" cy="31750"/>
          </a:xfrm>
          <a:custGeom>
            <a:avLst/>
            <a:gdLst/>
            <a:ahLst/>
            <a:cxnLst/>
            <a:rect l="l" t="t" r="r" b="b"/>
            <a:pathLst>
              <a:path w="142875" h="31750">
                <a:moveTo>
                  <a:pt x="0" y="31494"/>
                </a:moveTo>
                <a:lnTo>
                  <a:pt x="142494" y="31494"/>
                </a:lnTo>
                <a:lnTo>
                  <a:pt x="142494"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506" name="object 506"/>
          <p:cNvSpPr/>
          <p:nvPr/>
        </p:nvSpPr>
        <p:spPr>
          <a:xfrm>
            <a:off x="2882900" y="5582412"/>
            <a:ext cx="142875" cy="31750"/>
          </a:xfrm>
          <a:custGeom>
            <a:avLst/>
            <a:gdLst/>
            <a:ahLst/>
            <a:cxnLst/>
            <a:rect l="l" t="t" r="r" b="b"/>
            <a:pathLst>
              <a:path w="142875" h="31750">
                <a:moveTo>
                  <a:pt x="0" y="31583"/>
                </a:moveTo>
                <a:lnTo>
                  <a:pt x="142620" y="31583"/>
                </a:lnTo>
                <a:lnTo>
                  <a:pt x="142620" y="0"/>
                </a:lnTo>
                <a:lnTo>
                  <a:pt x="0" y="0"/>
                </a:lnTo>
                <a:lnTo>
                  <a:pt x="0" y="31583"/>
                </a:lnTo>
                <a:close/>
              </a:path>
            </a:pathLst>
          </a:custGeom>
          <a:solidFill>
            <a:srgbClr val="3164FF"/>
          </a:solidFill>
        </p:spPr>
        <p:txBody>
          <a:bodyPr wrap="square" lIns="0" tIns="0" rIns="0" bIns="0" rtlCol="0"/>
          <a:lstStyle/>
          <a:p>
            <a:endParaRPr>
              <a:solidFill>
                <a:prstClr val="black"/>
              </a:solidFill>
            </a:endParaRPr>
          </a:p>
        </p:txBody>
      </p:sp>
      <p:sp>
        <p:nvSpPr>
          <p:cNvPr id="507" name="object 507"/>
          <p:cNvSpPr/>
          <p:nvPr/>
        </p:nvSpPr>
        <p:spPr>
          <a:xfrm>
            <a:off x="2886964" y="5615610"/>
            <a:ext cx="142875" cy="31750"/>
          </a:xfrm>
          <a:custGeom>
            <a:avLst/>
            <a:gdLst/>
            <a:ahLst/>
            <a:cxnLst/>
            <a:rect l="l" t="t" r="r" b="b"/>
            <a:pathLst>
              <a:path w="142875" h="31750">
                <a:moveTo>
                  <a:pt x="0" y="31583"/>
                </a:moveTo>
                <a:lnTo>
                  <a:pt x="142494" y="31583"/>
                </a:lnTo>
                <a:lnTo>
                  <a:pt x="142494" y="0"/>
                </a:lnTo>
                <a:lnTo>
                  <a:pt x="0" y="0"/>
                </a:lnTo>
                <a:lnTo>
                  <a:pt x="0" y="31583"/>
                </a:lnTo>
                <a:close/>
              </a:path>
            </a:pathLst>
          </a:custGeom>
          <a:solidFill>
            <a:srgbClr val="3164FF"/>
          </a:solidFill>
        </p:spPr>
        <p:txBody>
          <a:bodyPr wrap="square" lIns="0" tIns="0" rIns="0" bIns="0" rtlCol="0"/>
          <a:lstStyle/>
          <a:p>
            <a:endParaRPr>
              <a:solidFill>
                <a:prstClr val="black"/>
              </a:solidFill>
            </a:endParaRPr>
          </a:p>
        </p:txBody>
      </p:sp>
      <p:sp>
        <p:nvSpPr>
          <p:cNvPr id="508" name="object 508"/>
          <p:cNvSpPr/>
          <p:nvPr/>
        </p:nvSpPr>
        <p:spPr>
          <a:xfrm>
            <a:off x="2890901" y="5648795"/>
            <a:ext cx="140970" cy="15240"/>
          </a:xfrm>
          <a:custGeom>
            <a:avLst/>
            <a:gdLst/>
            <a:ahLst/>
            <a:cxnLst/>
            <a:rect l="l" t="t" r="r" b="b"/>
            <a:pathLst>
              <a:path w="140969" h="15239">
                <a:moveTo>
                  <a:pt x="0" y="14984"/>
                </a:moveTo>
                <a:lnTo>
                  <a:pt x="140588" y="14984"/>
                </a:lnTo>
                <a:lnTo>
                  <a:pt x="140588" y="0"/>
                </a:lnTo>
                <a:lnTo>
                  <a:pt x="0" y="0"/>
                </a:lnTo>
                <a:lnTo>
                  <a:pt x="0" y="14984"/>
                </a:lnTo>
                <a:close/>
              </a:path>
            </a:pathLst>
          </a:custGeom>
          <a:solidFill>
            <a:srgbClr val="3164FF"/>
          </a:solidFill>
        </p:spPr>
        <p:txBody>
          <a:bodyPr wrap="square" lIns="0" tIns="0" rIns="0" bIns="0" rtlCol="0"/>
          <a:lstStyle/>
          <a:p>
            <a:endParaRPr>
              <a:solidFill>
                <a:prstClr val="black"/>
              </a:solidFill>
            </a:endParaRPr>
          </a:p>
        </p:txBody>
      </p:sp>
      <p:sp>
        <p:nvSpPr>
          <p:cNvPr id="509" name="object 509"/>
          <p:cNvSpPr/>
          <p:nvPr/>
        </p:nvSpPr>
        <p:spPr>
          <a:xfrm>
            <a:off x="2902839" y="5750343"/>
            <a:ext cx="109855" cy="0"/>
          </a:xfrm>
          <a:custGeom>
            <a:avLst/>
            <a:gdLst/>
            <a:ahLst/>
            <a:cxnLst/>
            <a:rect l="l" t="t" r="r" b="b"/>
            <a:pathLst>
              <a:path w="109855">
                <a:moveTo>
                  <a:pt x="0" y="0"/>
                </a:moveTo>
                <a:lnTo>
                  <a:pt x="109347" y="0"/>
                </a:lnTo>
              </a:path>
            </a:pathLst>
          </a:custGeom>
          <a:ln w="3175">
            <a:solidFill>
              <a:srgbClr val="3164FF"/>
            </a:solidFill>
          </a:ln>
        </p:spPr>
        <p:txBody>
          <a:bodyPr wrap="square" lIns="0" tIns="0" rIns="0" bIns="0" rtlCol="0"/>
          <a:lstStyle/>
          <a:p>
            <a:endParaRPr>
              <a:solidFill>
                <a:prstClr val="black"/>
              </a:solidFill>
            </a:endParaRPr>
          </a:p>
        </p:txBody>
      </p:sp>
      <p:sp>
        <p:nvSpPr>
          <p:cNvPr id="510" name="object 510"/>
          <p:cNvSpPr/>
          <p:nvPr/>
        </p:nvSpPr>
        <p:spPr>
          <a:xfrm>
            <a:off x="2903473" y="5755881"/>
            <a:ext cx="69850" cy="0"/>
          </a:xfrm>
          <a:custGeom>
            <a:avLst/>
            <a:gdLst/>
            <a:ahLst/>
            <a:cxnLst/>
            <a:rect l="l" t="t" r="r" b="b"/>
            <a:pathLst>
              <a:path w="69850">
                <a:moveTo>
                  <a:pt x="0" y="0"/>
                </a:moveTo>
                <a:lnTo>
                  <a:pt x="69595" y="0"/>
                </a:lnTo>
              </a:path>
            </a:pathLst>
          </a:custGeom>
          <a:ln w="3175">
            <a:solidFill>
              <a:srgbClr val="3164FF"/>
            </a:solidFill>
          </a:ln>
        </p:spPr>
        <p:txBody>
          <a:bodyPr wrap="square" lIns="0" tIns="0" rIns="0" bIns="0" rtlCol="0"/>
          <a:lstStyle/>
          <a:p>
            <a:endParaRPr>
              <a:solidFill>
                <a:prstClr val="black"/>
              </a:solidFill>
            </a:endParaRPr>
          </a:p>
        </p:txBody>
      </p:sp>
      <p:sp>
        <p:nvSpPr>
          <p:cNvPr id="511" name="object 511"/>
          <p:cNvSpPr/>
          <p:nvPr/>
        </p:nvSpPr>
        <p:spPr>
          <a:xfrm>
            <a:off x="2904235" y="5761405"/>
            <a:ext cx="29845" cy="0"/>
          </a:xfrm>
          <a:custGeom>
            <a:avLst/>
            <a:gdLst/>
            <a:ahLst/>
            <a:cxnLst/>
            <a:rect l="l" t="t" r="r" b="b"/>
            <a:pathLst>
              <a:path w="29844">
                <a:moveTo>
                  <a:pt x="0" y="0"/>
                </a:moveTo>
                <a:lnTo>
                  <a:pt x="29718" y="0"/>
                </a:lnTo>
              </a:path>
            </a:pathLst>
          </a:custGeom>
          <a:ln w="3175">
            <a:solidFill>
              <a:srgbClr val="3164FF"/>
            </a:solidFill>
          </a:ln>
        </p:spPr>
        <p:txBody>
          <a:bodyPr wrap="square" lIns="0" tIns="0" rIns="0" bIns="0" rtlCol="0"/>
          <a:lstStyle/>
          <a:p>
            <a:endParaRPr>
              <a:solidFill>
                <a:prstClr val="black"/>
              </a:solidFill>
            </a:endParaRPr>
          </a:p>
        </p:txBody>
      </p:sp>
      <p:sp>
        <p:nvSpPr>
          <p:cNvPr id="512" name="object 512"/>
          <p:cNvSpPr/>
          <p:nvPr/>
        </p:nvSpPr>
        <p:spPr>
          <a:xfrm>
            <a:off x="2957195" y="5180457"/>
            <a:ext cx="42545" cy="0"/>
          </a:xfrm>
          <a:custGeom>
            <a:avLst/>
            <a:gdLst/>
            <a:ahLst/>
            <a:cxnLst/>
            <a:rect l="l" t="t" r="r" b="b"/>
            <a:pathLst>
              <a:path w="42544">
                <a:moveTo>
                  <a:pt x="0" y="0"/>
                </a:moveTo>
                <a:lnTo>
                  <a:pt x="42037" y="0"/>
                </a:lnTo>
              </a:path>
            </a:pathLst>
          </a:custGeom>
          <a:ln w="3175">
            <a:solidFill>
              <a:srgbClr val="3164FF"/>
            </a:solidFill>
          </a:ln>
        </p:spPr>
        <p:txBody>
          <a:bodyPr wrap="square" lIns="0" tIns="0" rIns="0" bIns="0" rtlCol="0"/>
          <a:lstStyle/>
          <a:p>
            <a:endParaRPr>
              <a:solidFill>
                <a:prstClr val="black"/>
              </a:solidFill>
            </a:endParaRPr>
          </a:p>
        </p:txBody>
      </p:sp>
      <p:sp>
        <p:nvSpPr>
          <p:cNvPr id="513" name="object 513"/>
          <p:cNvSpPr/>
          <p:nvPr/>
        </p:nvSpPr>
        <p:spPr>
          <a:xfrm>
            <a:off x="2915792" y="5186045"/>
            <a:ext cx="84455" cy="0"/>
          </a:xfrm>
          <a:custGeom>
            <a:avLst/>
            <a:gdLst/>
            <a:ahLst/>
            <a:cxnLst/>
            <a:rect l="l" t="t" r="r" b="b"/>
            <a:pathLst>
              <a:path w="84455">
                <a:moveTo>
                  <a:pt x="0" y="0"/>
                </a:moveTo>
                <a:lnTo>
                  <a:pt x="84074" y="0"/>
                </a:lnTo>
              </a:path>
            </a:pathLst>
          </a:custGeom>
          <a:ln w="3175">
            <a:solidFill>
              <a:srgbClr val="3164FF"/>
            </a:solidFill>
          </a:ln>
        </p:spPr>
        <p:txBody>
          <a:bodyPr wrap="square" lIns="0" tIns="0" rIns="0" bIns="0" rtlCol="0"/>
          <a:lstStyle/>
          <a:p>
            <a:endParaRPr>
              <a:solidFill>
                <a:prstClr val="black"/>
              </a:solidFill>
            </a:endParaRPr>
          </a:p>
        </p:txBody>
      </p:sp>
      <p:sp>
        <p:nvSpPr>
          <p:cNvPr id="514" name="object 514"/>
          <p:cNvSpPr/>
          <p:nvPr/>
        </p:nvSpPr>
        <p:spPr>
          <a:xfrm>
            <a:off x="2874517" y="5191505"/>
            <a:ext cx="126364" cy="0"/>
          </a:xfrm>
          <a:custGeom>
            <a:avLst/>
            <a:gdLst/>
            <a:ahLst/>
            <a:cxnLst/>
            <a:rect l="l" t="t" r="r" b="b"/>
            <a:pathLst>
              <a:path w="126364">
                <a:moveTo>
                  <a:pt x="0" y="0"/>
                </a:moveTo>
                <a:lnTo>
                  <a:pt x="125983" y="0"/>
                </a:lnTo>
              </a:path>
            </a:pathLst>
          </a:custGeom>
          <a:ln w="3175">
            <a:solidFill>
              <a:srgbClr val="3164FF"/>
            </a:solidFill>
          </a:ln>
        </p:spPr>
        <p:txBody>
          <a:bodyPr wrap="square" lIns="0" tIns="0" rIns="0" bIns="0" rtlCol="0"/>
          <a:lstStyle/>
          <a:p>
            <a:endParaRPr>
              <a:solidFill>
                <a:prstClr val="black"/>
              </a:solidFill>
            </a:endParaRPr>
          </a:p>
        </p:txBody>
      </p:sp>
      <p:sp>
        <p:nvSpPr>
          <p:cNvPr id="515" name="object 515"/>
          <p:cNvSpPr/>
          <p:nvPr/>
        </p:nvSpPr>
        <p:spPr>
          <a:xfrm>
            <a:off x="2843402" y="5195189"/>
            <a:ext cx="161290" cy="31750"/>
          </a:xfrm>
          <a:custGeom>
            <a:avLst/>
            <a:gdLst/>
            <a:ahLst/>
            <a:cxnLst/>
            <a:rect l="l" t="t" r="r" b="b"/>
            <a:pathLst>
              <a:path w="161289" h="31750">
                <a:moveTo>
                  <a:pt x="0" y="31494"/>
                </a:moveTo>
                <a:lnTo>
                  <a:pt x="161163" y="31494"/>
                </a:lnTo>
                <a:lnTo>
                  <a:pt x="16116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516" name="object 516"/>
          <p:cNvSpPr/>
          <p:nvPr/>
        </p:nvSpPr>
        <p:spPr>
          <a:xfrm>
            <a:off x="2847467" y="5228336"/>
            <a:ext cx="161290" cy="31750"/>
          </a:xfrm>
          <a:custGeom>
            <a:avLst/>
            <a:gdLst/>
            <a:ahLst/>
            <a:cxnLst/>
            <a:rect l="l" t="t" r="r" b="b"/>
            <a:pathLst>
              <a:path w="161289" h="31750">
                <a:moveTo>
                  <a:pt x="0" y="31621"/>
                </a:moveTo>
                <a:lnTo>
                  <a:pt x="161162" y="31621"/>
                </a:lnTo>
                <a:lnTo>
                  <a:pt x="161162"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17" name="object 517"/>
          <p:cNvSpPr/>
          <p:nvPr/>
        </p:nvSpPr>
        <p:spPr>
          <a:xfrm>
            <a:off x="2851530" y="5261483"/>
            <a:ext cx="161290" cy="31750"/>
          </a:xfrm>
          <a:custGeom>
            <a:avLst/>
            <a:gdLst/>
            <a:ahLst/>
            <a:cxnLst/>
            <a:rect l="l" t="t" r="r" b="b"/>
            <a:pathLst>
              <a:path w="161289" h="31750">
                <a:moveTo>
                  <a:pt x="0" y="31621"/>
                </a:moveTo>
                <a:lnTo>
                  <a:pt x="161162" y="31621"/>
                </a:lnTo>
                <a:lnTo>
                  <a:pt x="161162"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18" name="object 518"/>
          <p:cNvSpPr/>
          <p:nvPr/>
        </p:nvSpPr>
        <p:spPr>
          <a:xfrm>
            <a:off x="2855595" y="5294757"/>
            <a:ext cx="161290" cy="31750"/>
          </a:xfrm>
          <a:custGeom>
            <a:avLst/>
            <a:gdLst/>
            <a:ahLst/>
            <a:cxnLst/>
            <a:rect l="l" t="t" r="r" b="b"/>
            <a:pathLst>
              <a:path w="161289" h="31750">
                <a:moveTo>
                  <a:pt x="0" y="31494"/>
                </a:moveTo>
                <a:lnTo>
                  <a:pt x="161162" y="31494"/>
                </a:lnTo>
                <a:lnTo>
                  <a:pt x="161162"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519" name="object 519"/>
          <p:cNvSpPr/>
          <p:nvPr/>
        </p:nvSpPr>
        <p:spPr>
          <a:xfrm>
            <a:off x="2859658" y="5329935"/>
            <a:ext cx="126364" cy="0"/>
          </a:xfrm>
          <a:custGeom>
            <a:avLst/>
            <a:gdLst/>
            <a:ahLst/>
            <a:cxnLst/>
            <a:rect l="l" t="t" r="r" b="b"/>
            <a:pathLst>
              <a:path w="126364">
                <a:moveTo>
                  <a:pt x="0" y="0"/>
                </a:moveTo>
                <a:lnTo>
                  <a:pt x="126111" y="0"/>
                </a:lnTo>
              </a:path>
            </a:pathLst>
          </a:custGeom>
          <a:ln w="3175">
            <a:solidFill>
              <a:srgbClr val="3164FF"/>
            </a:solidFill>
          </a:ln>
        </p:spPr>
        <p:txBody>
          <a:bodyPr wrap="square" lIns="0" tIns="0" rIns="0" bIns="0" rtlCol="0"/>
          <a:lstStyle/>
          <a:p>
            <a:endParaRPr>
              <a:solidFill>
                <a:prstClr val="black"/>
              </a:solidFill>
            </a:endParaRPr>
          </a:p>
        </p:txBody>
      </p:sp>
      <p:sp>
        <p:nvSpPr>
          <p:cNvPr id="520" name="object 520"/>
          <p:cNvSpPr/>
          <p:nvPr/>
        </p:nvSpPr>
        <p:spPr>
          <a:xfrm>
            <a:off x="2860294" y="5335396"/>
            <a:ext cx="84455" cy="0"/>
          </a:xfrm>
          <a:custGeom>
            <a:avLst/>
            <a:gdLst/>
            <a:ahLst/>
            <a:cxnLst/>
            <a:rect l="l" t="t" r="r" b="b"/>
            <a:pathLst>
              <a:path w="84455">
                <a:moveTo>
                  <a:pt x="0" y="0"/>
                </a:moveTo>
                <a:lnTo>
                  <a:pt x="84074" y="0"/>
                </a:lnTo>
              </a:path>
            </a:pathLst>
          </a:custGeom>
          <a:ln w="3175">
            <a:solidFill>
              <a:srgbClr val="3164FF"/>
            </a:solidFill>
          </a:ln>
        </p:spPr>
        <p:txBody>
          <a:bodyPr wrap="square" lIns="0" tIns="0" rIns="0" bIns="0" rtlCol="0"/>
          <a:lstStyle/>
          <a:p>
            <a:endParaRPr>
              <a:solidFill>
                <a:prstClr val="black"/>
              </a:solidFill>
            </a:endParaRPr>
          </a:p>
        </p:txBody>
      </p:sp>
      <p:sp>
        <p:nvSpPr>
          <p:cNvPr id="521" name="object 521"/>
          <p:cNvSpPr/>
          <p:nvPr/>
        </p:nvSpPr>
        <p:spPr>
          <a:xfrm>
            <a:off x="2861055" y="5340984"/>
            <a:ext cx="42545" cy="0"/>
          </a:xfrm>
          <a:custGeom>
            <a:avLst/>
            <a:gdLst/>
            <a:ahLst/>
            <a:cxnLst/>
            <a:rect l="l" t="t" r="r" b="b"/>
            <a:pathLst>
              <a:path w="42544">
                <a:moveTo>
                  <a:pt x="0" y="0"/>
                </a:moveTo>
                <a:lnTo>
                  <a:pt x="42037" y="0"/>
                </a:lnTo>
              </a:path>
            </a:pathLst>
          </a:custGeom>
          <a:ln w="3175">
            <a:solidFill>
              <a:srgbClr val="3164FF"/>
            </a:solidFill>
          </a:ln>
        </p:spPr>
        <p:txBody>
          <a:bodyPr wrap="square" lIns="0" tIns="0" rIns="0" bIns="0" rtlCol="0"/>
          <a:lstStyle/>
          <a:p>
            <a:endParaRPr>
              <a:solidFill>
                <a:prstClr val="black"/>
              </a:solidFill>
            </a:endParaRPr>
          </a:p>
        </p:txBody>
      </p:sp>
      <p:sp>
        <p:nvSpPr>
          <p:cNvPr id="522" name="object 522"/>
          <p:cNvSpPr/>
          <p:nvPr/>
        </p:nvSpPr>
        <p:spPr>
          <a:xfrm>
            <a:off x="6310757" y="2224023"/>
            <a:ext cx="1694180" cy="1901825"/>
          </a:xfrm>
          <a:prstGeom prst="rect">
            <a:avLst/>
          </a:prstGeom>
          <a:blipFill>
            <a:blip r:embed="rId9" cstate="print"/>
            <a:stretch>
              <a:fillRect/>
            </a:stretch>
          </a:blipFill>
        </p:spPr>
        <p:txBody>
          <a:bodyPr wrap="square" lIns="0" tIns="0" rIns="0" bIns="0" rtlCol="0"/>
          <a:lstStyle/>
          <a:p>
            <a:endParaRPr>
              <a:solidFill>
                <a:prstClr val="black"/>
              </a:solidFill>
            </a:endParaRPr>
          </a:p>
        </p:txBody>
      </p:sp>
      <p:sp>
        <p:nvSpPr>
          <p:cNvPr id="523" name="object 523"/>
          <p:cNvSpPr/>
          <p:nvPr/>
        </p:nvSpPr>
        <p:spPr>
          <a:xfrm>
            <a:off x="7179182" y="2701925"/>
            <a:ext cx="40640" cy="0"/>
          </a:xfrm>
          <a:custGeom>
            <a:avLst/>
            <a:gdLst/>
            <a:ahLst/>
            <a:cxnLst/>
            <a:rect l="l" t="t" r="r" b="b"/>
            <a:pathLst>
              <a:path w="40640">
                <a:moveTo>
                  <a:pt x="0" y="0"/>
                </a:moveTo>
                <a:lnTo>
                  <a:pt x="40513" y="0"/>
                </a:lnTo>
              </a:path>
            </a:pathLst>
          </a:custGeom>
          <a:ln w="3175">
            <a:solidFill>
              <a:srgbClr val="3164FF"/>
            </a:solidFill>
          </a:ln>
        </p:spPr>
        <p:txBody>
          <a:bodyPr wrap="square" lIns="0" tIns="0" rIns="0" bIns="0" rtlCol="0"/>
          <a:lstStyle/>
          <a:p>
            <a:endParaRPr>
              <a:solidFill>
                <a:prstClr val="black"/>
              </a:solidFill>
            </a:endParaRPr>
          </a:p>
        </p:txBody>
      </p:sp>
      <p:sp>
        <p:nvSpPr>
          <p:cNvPr id="524" name="object 524"/>
          <p:cNvSpPr/>
          <p:nvPr/>
        </p:nvSpPr>
        <p:spPr>
          <a:xfrm>
            <a:off x="7017893" y="2705925"/>
            <a:ext cx="203835" cy="8890"/>
          </a:xfrm>
          <a:custGeom>
            <a:avLst/>
            <a:gdLst/>
            <a:ahLst/>
            <a:cxnLst/>
            <a:rect l="l" t="t" r="r" b="b"/>
            <a:pathLst>
              <a:path w="203834" h="8889">
                <a:moveTo>
                  <a:pt x="0" y="8636"/>
                </a:moveTo>
                <a:lnTo>
                  <a:pt x="203834" y="8636"/>
                </a:lnTo>
                <a:lnTo>
                  <a:pt x="203834" y="0"/>
                </a:lnTo>
                <a:lnTo>
                  <a:pt x="0" y="0"/>
                </a:lnTo>
                <a:lnTo>
                  <a:pt x="0" y="8636"/>
                </a:lnTo>
                <a:close/>
              </a:path>
            </a:pathLst>
          </a:custGeom>
          <a:solidFill>
            <a:srgbClr val="3164FF"/>
          </a:solidFill>
        </p:spPr>
        <p:txBody>
          <a:bodyPr wrap="square" lIns="0" tIns="0" rIns="0" bIns="0" rtlCol="0"/>
          <a:lstStyle/>
          <a:p>
            <a:endParaRPr>
              <a:solidFill>
                <a:prstClr val="black"/>
              </a:solidFill>
            </a:endParaRPr>
          </a:p>
        </p:txBody>
      </p:sp>
      <p:sp>
        <p:nvSpPr>
          <p:cNvPr id="525" name="object 525"/>
          <p:cNvSpPr/>
          <p:nvPr/>
        </p:nvSpPr>
        <p:spPr>
          <a:xfrm>
            <a:off x="6937247" y="2718561"/>
            <a:ext cx="285115" cy="0"/>
          </a:xfrm>
          <a:custGeom>
            <a:avLst/>
            <a:gdLst/>
            <a:ahLst/>
            <a:cxnLst/>
            <a:rect l="l" t="t" r="r" b="b"/>
            <a:pathLst>
              <a:path w="285115">
                <a:moveTo>
                  <a:pt x="0" y="0"/>
                </a:moveTo>
                <a:lnTo>
                  <a:pt x="284987" y="0"/>
                </a:lnTo>
              </a:path>
            </a:pathLst>
          </a:custGeom>
          <a:ln w="3175">
            <a:solidFill>
              <a:srgbClr val="3164FF"/>
            </a:solidFill>
          </a:ln>
        </p:spPr>
        <p:txBody>
          <a:bodyPr wrap="square" lIns="0" tIns="0" rIns="0" bIns="0" rtlCol="0"/>
          <a:lstStyle/>
          <a:p>
            <a:endParaRPr>
              <a:solidFill>
                <a:prstClr val="black"/>
              </a:solidFill>
            </a:endParaRPr>
          </a:p>
        </p:txBody>
      </p:sp>
      <p:sp>
        <p:nvSpPr>
          <p:cNvPr id="526" name="object 526"/>
          <p:cNvSpPr/>
          <p:nvPr/>
        </p:nvSpPr>
        <p:spPr>
          <a:xfrm>
            <a:off x="6856476" y="2724023"/>
            <a:ext cx="366395" cy="0"/>
          </a:xfrm>
          <a:custGeom>
            <a:avLst/>
            <a:gdLst/>
            <a:ahLst/>
            <a:cxnLst/>
            <a:rect l="l" t="t" r="r" b="b"/>
            <a:pathLst>
              <a:path w="366395">
                <a:moveTo>
                  <a:pt x="0" y="0"/>
                </a:moveTo>
                <a:lnTo>
                  <a:pt x="366268" y="0"/>
                </a:lnTo>
              </a:path>
            </a:pathLst>
          </a:custGeom>
          <a:ln w="3175">
            <a:solidFill>
              <a:srgbClr val="3164FF"/>
            </a:solidFill>
          </a:ln>
        </p:spPr>
        <p:txBody>
          <a:bodyPr wrap="square" lIns="0" tIns="0" rIns="0" bIns="0" rtlCol="0"/>
          <a:lstStyle/>
          <a:p>
            <a:endParaRPr>
              <a:solidFill>
                <a:prstClr val="black"/>
              </a:solidFill>
            </a:endParaRPr>
          </a:p>
        </p:txBody>
      </p:sp>
      <p:sp>
        <p:nvSpPr>
          <p:cNvPr id="527" name="object 527"/>
          <p:cNvSpPr/>
          <p:nvPr/>
        </p:nvSpPr>
        <p:spPr>
          <a:xfrm>
            <a:off x="6775831" y="2729610"/>
            <a:ext cx="447675" cy="0"/>
          </a:xfrm>
          <a:custGeom>
            <a:avLst/>
            <a:gdLst/>
            <a:ahLst/>
            <a:cxnLst/>
            <a:rect l="l" t="t" r="r" b="b"/>
            <a:pathLst>
              <a:path w="447675">
                <a:moveTo>
                  <a:pt x="0" y="0"/>
                </a:moveTo>
                <a:lnTo>
                  <a:pt x="447294" y="0"/>
                </a:lnTo>
              </a:path>
            </a:pathLst>
          </a:custGeom>
          <a:ln w="3175">
            <a:solidFill>
              <a:srgbClr val="3164FF"/>
            </a:solidFill>
          </a:ln>
        </p:spPr>
        <p:txBody>
          <a:bodyPr wrap="square" lIns="0" tIns="0" rIns="0" bIns="0" rtlCol="0"/>
          <a:lstStyle/>
          <a:p>
            <a:endParaRPr>
              <a:solidFill>
                <a:prstClr val="black"/>
              </a:solidFill>
            </a:endParaRPr>
          </a:p>
        </p:txBody>
      </p:sp>
      <p:sp>
        <p:nvSpPr>
          <p:cNvPr id="528" name="object 528"/>
          <p:cNvSpPr/>
          <p:nvPr/>
        </p:nvSpPr>
        <p:spPr>
          <a:xfrm>
            <a:off x="6695185" y="2735072"/>
            <a:ext cx="528955" cy="0"/>
          </a:xfrm>
          <a:custGeom>
            <a:avLst/>
            <a:gdLst/>
            <a:ahLst/>
            <a:cxnLst/>
            <a:rect l="l" t="t" r="r" b="b"/>
            <a:pathLst>
              <a:path w="528954">
                <a:moveTo>
                  <a:pt x="0" y="0"/>
                </a:moveTo>
                <a:lnTo>
                  <a:pt x="528447" y="0"/>
                </a:lnTo>
              </a:path>
            </a:pathLst>
          </a:custGeom>
          <a:ln w="3175">
            <a:solidFill>
              <a:srgbClr val="3164FF"/>
            </a:solidFill>
          </a:ln>
        </p:spPr>
        <p:txBody>
          <a:bodyPr wrap="square" lIns="0" tIns="0" rIns="0" bIns="0" rtlCol="0"/>
          <a:lstStyle/>
          <a:p>
            <a:endParaRPr>
              <a:solidFill>
                <a:prstClr val="black"/>
              </a:solidFill>
            </a:endParaRPr>
          </a:p>
        </p:txBody>
      </p:sp>
      <p:sp>
        <p:nvSpPr>
          <p:cNvPr id="529" name="object 529"/>
          <p:cNvSpPr/>
          <p:nvPr/>
        </p:nvSpPr>
        <p:spPr>
          <a:xfrm>
            <a:off x="6614541" y="2740660"/>
            <a:ext cx="609600" cy="0"/>
          </a:xfrm>
          <a:custGeom>
            <a:avLst/>
            <a:gdLst/>
            <a:ahLst/>
            <a:cxnLst/>
            <a:rect l="l" t="t" r="r" b="b"/>
            <a:pathLst>
              <a:path w="609600">
                <a:moveTo>
                  <a:pt x="0" y="0"/>
                </a:moveTo>
                <a:lnTo>
                  <a:pt x="609473" y="0"/>
                </a:lnTo>
              </a:path>
            </a:pathLst>
          </a:custGeom>
          <a:ln w="3175">
            <a:solidFill>
              <a:srgbClr val="3164FF"/>
            </a:solidFill>
          </a:ln>
        </p:spPr>
        <p:txBody>
          <a:bodyPr wrap="square" lIns="0" tIns="0" rIns="0" bIns="0" rtlCol="0"/>
          <a:lstStyle/>
          <a:p>
            <a:endParaRPr>
              <a:solidFill>
                <a:prstClr val="black"/>
              </a:solidFill>
            </a:endParaRPr>
          </a:p>
        </p:txBody>
      </p:sp>
      <p:sp>
        <p:nvSpPr>
          <p:cNvPr id="530" name="object 530"/>
          <p:cNvSpPr/>
          <p:nvPr/>
        </p:nvSpPr>
        <p:spPr>
          <a:xfrm>
            <a:off x="6533895" y="2746248"/>
            <a:ext cx="690880" cy="0"/>
          </a:xfrm>
          <a:custGeom>
            <a:avLst/>
            <a:gdLst/>
            <a:ahLst/>
            <a:cxnLst/>
            <a:rect l="l" t="t" r="r" b="b"/>
            <a:pathLst>
              <a:path w="690879">
                <a:moveTo>
                  <a:pt x="0" y="0"/>
                </a:moveTo>
                <a:lnTo>
                  <a:pt x="690626" y="0"/>
                </a:lnTo>
              </a:path>
            </a:pathLst>
          </a:custGeom>
          <a:ln w="3175">
            <a:solidFill>
              <a:srgbClr val="3164FF"/>
            </a:solidFill>
          </a:ln>
        </p:spPr>
        <p:txBody>
          <a:bodyPr wrap="square" lIns="0" tIns="0" rIns="0" bIns="0" rtlCol="0"/>
          <a:lstStyle/>
          <a:p>
            <a:endParaRPr>
              <a:solidFill>
                <a:prstClr val="black"/>
              </a:solidFill>
            </a:endParaRPr>
          </a:p>
        </p:txBody>
      </p:sp>
      <p:sp>
        <p:nvSpPr>
          <p:cNvPr id="531" name="object 531"/>
          <p:cNvSpPr/>
          <p:nvPr/>
        </p:nvSpPr>
        <p:spPr>
          <a:xfrm>
            <a:off x="6453251" y="2751708"/>
            <a:ext cx="772160" cy="0"/>
          </a:xfrm>
          <a:custGeom>
            <a:avLst/>
            <a:gdLst/>
            <a:ahLst/>
            <a:cxnLst/>
            <a:rect l="l" t="t" r="r" b="b"/>
            <a:pathLst>
              <a:path w="772159">
                <a:moveTo>
                  <a:pt x="0" y="0"/>
                </a:moveTo>
                <a:lnTo>
                  <a:pt x="771651" y="0"/>
                </a:lnTo>
              </a:path>
            </a:pathLst>
          </a:custGeom>
          <a:ln w="3175">
            <a:solidFill>
              <a:srgbClr val="3164FF"/>
            </a:solidFill>
          </a:ln>
        </p:spPr>
        <p:txBody>
          <a:bodyPr wrap="square" lIns="0" tIns="0" rIns="0" bIns="0" rtlCol="0"/>
          <a:lstStyle/>
          <a:p>
            <a:endParaRPr>
              <a:solidFill>
                <a:prstClr val="black"/>
              </a:solidFill>
            </a:endParaRPr>
          </a:p>
        </p:txBody>
      </p:sp>
      <p:sp>
        <p:nvSpPr>
          <p:cNvPr id="532" name="object 532"/>
          <p:cNvSpPr/>
          <p:nvPr/>
        </p:nvSpPr>
        <p:spPr>
          <a:xfrm>
            <a:off x="6412991" y="2755265"/>
            <a:ext cx="812165" cy="31750"/>
          </a:xfrm>
          <a:custGeom>
            <a:avLst/>
            <a:gdLst/>
            <a:ahLst/>
            <a:cxnLst/>
            <a:rect l="l" t="t" r="r" b="b"/>
            <a:pathLst>
              <a:path w="812165" h="31750">
                <a:moveTo>
                  <a:pt x="0" y="31621"/>
                </a:moveTo>
                <a:lnTo>
                  <a:pt x="811784" y="31621"/>
                </a:lnTo>
                <a:lnTo>
                  <a:pt x="811784"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33" name="object 533"/>
          <p:cNvSpPr/>
          <p:nvPr/>
        </p:nvSpPr>
        <p:spPr>
          <a:xfrm>
            <a:off x="6415023" y="2788539"/>
            <a:ext cx="812165" cy="31750"/>
          </a:xfrm>
          <a:custGeom>
            <a:avLst/>
            <a:gdLst/>
            <a:ahLst/>
            <a:cxnLst/>
            <a:rect l="l" t="t" r="r" b="b"/>
            <a:pathLst>
              <a:path w="812165" h="31750">
                <a:moveTo>
                  <a:pt x="0" y="31494"/>
                </a:moveTo>
                <a:lnTo>
                  <a:pt x="811783" y="31494"/>
                </a:lnTo>
                <a:lnTo>
                  <a:pt x="81178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534" name="object 534"/>
          <p:cNvSpPr/>
          <p:nvPr/>
        </p:nvSpPr>
        <p:spPr>
          <a:xfrm>
            <a:off x="6417055" y="2821686"/>
            <a:ext cx="812165" cy="31750"/>
          </a:xfrm>
          <a:custGeom>
            <a:avLst/>
            <a:gdLst/>
            <a:ahLst/>
            <a:cxnLst/>
            <a:rect l="l" t="t" r="r" b="b"/>
            <a:pathLst>
              <a:path w="812165" h="31750">
                <a:moveTo>
                  <a:pt x="0" y="31621"/>
                </a:moveTo>
                <a:lnTo>
                  <a:pt x="811784" y="31621"/>
                </a:lnTo>
                <a:lnTo>
                  <a:pt x="811784"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35" name="object 535"/>
          <p:cNvSpPr/>
          <p:nvPr/>
        </p:nvSpPr>
        <p:spPr>
          <a:xfrm>
            <a:off x="6419088" y="2854833"/>
            <a:ext cx="812165" cy="31750"/>
          </a:xfrm>
          <a:custGeom>
            <a:avLst/>
            <a:gdLst/>
            <a:ahLst/>
            <a:cxnLst/>
            <a:rect l="l" t="t" r="r" b="b"/>
            <a:pathLst>
              <a:path w="812165" h="31750">
                <a:moveTo>
                  <a:pt x="0" y="31621"/>
                </a:moveTo>
                <a:lnTo>
                  <a:pt x="811911" y="31621"/>
                </a:lnTo>
                <a:lnTo>
                  <a:pt x="81191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36" name="object 536"/>
          <p:cNvSpPr/>
          <p:nvPr/>
        </p:nvSpPr>
        <p:spPr>
          <a:xfrm>
            <a:off x="6509384" y="2895600"/>
            <a:ext cx="810895" cy="0"/>
          </a:xfrm>
          <a:custGeom>
            <a:avLst/>
            <a:gdLst/>
            <a:ahLst/>
            <a:cxnLst/>
            <a:rect l="l" t="t" r="r" b="b"/>
            <a:pathLst>
              <a:path w="810895">
                <a:moveTo>
                  <a:pt x="0" y="0"/>
                </a:moveTo>
                <a:lnTo>
                  <a:pt x="810768" y="0"/>
                </a:lnTo>
              </a:path>
            </a:pathLst>
          </a:custGeom>
          <a:ln w="14984">
            <a:solidFill>
              <a:srgbClr val="3164FF"/>
            </a:solidFill>
          </a:ln>
        </p:spPr>
        <p:txBody>
          <a:bodyPr wrap="square" lIns="0" tIns="0" rIns="0" bIns="0" rtlCol="0"/>
          <a:lstStyle/>
          <a:p>
            <a:endParaRPr>
              <a:solidFill>
                <a:prstClr val="black"/>
              </a:solidFill>
            </a:endParaRPr>
          </a:p>
        </p:txBody>
      </p:sp>
      <p:sp>
        <p:nvSpPr>
          <p:cNvPr id="537" name="object 537"/>
          <p:cNvSpPr/>
          <p:nvPr/>
        </p:nvSpPr>
        <p:spPr>
          <a:xfrm>
            <a:off x="6422135" y="2904617"/>
            <a:ext cx="812165" cy="31750"/>
          </a:xfrm>
          <a:custGeom>
            <a:avLst/>
            <a:gdLst/>
            <a:ahLst/>
            <a:cxnLst/>
            <a:rect l="l" t="t" r="r" b="b"/>
            <a:pathLst>
              <a:path w="812165" h="31750">
                <a:moveTo>
                  <a:pt x="0" y="31621"/>
                </a:moveTo>
                <a:lnTo>
                  <a:pt x="811911" y="31621"/>
                </a:lnTo>
                <a:lnTo>
                  <a:pt x="81191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38" name="object 538"/>
          <p:cNvSpPr/>
          <p:nvPr/>
        </p:nvSpPr>
        <p:spPr>
          <a:xfrm>
            <a:off x="6424295" y="2937891"/>
            <a:ext cx="812165" cy="31750"/>
          </a:xfrm>
          <a:custGeom>
            <a:avLst/>
            <a:gdLst/>
            <a:ahLst/>
            <a:cxnLst/>
            <a:rect l="l" t="t" r="r" b="b"/>
            <a:pathLst>
              <a:path w="812165" h="31750">
                <a:moveTo>
                  <a:pt x="0" y="31621"/>
                </a:moveTo>
                <a:lnTo>
                  <a:pt x="811783" y="31621"/>
                </a:lnTo>
                <a:lnTo>
                  <a:pt x="81178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39" name="object 539"/>
          <p:cNvSpPr/>
          <p:nvPr/>
        </p:nvSpPr>
        <p:spPr>
          <a:xfrm>
            <a:off x="6426327" y="2971482"/>
            <a:ext cx="810260" cy="3175"/>
          </a:xfrm>
          <a:custGeom>
            <a:avLst/>
            <a:gdLst/>
            <a:ahLst/>
            <a:cxnLst/>
            <a:rect l="l" t="t" r="r" b="b"/>
            <a:pathLst>
              <a:path w="810259" h="3175">
                <a:moveTo>
                  <a:pt x="0" y="3175"/>
                </a:moveTo>
                <a:lnTo>
                  <a:pt x="810005" y="3175"/>
                </a:lnTo>
                <a:lnTo>
                  <a:pt x="810005" y="0"/>
                </a:lnTo>
                <a:lnTo>
                  <a:pt x="0" y="0"/>
                </a:lnTo>
                <a:lnTo>
                  <a:pt x="0" y="3175"/>
                </a:lnTo>
                <a:close/>
              </a:path>
            </a:pathLst>
          </a:custGeom>
          <a:solidFill>
            <a:srgbClr val="3164FF"/>
          </a:solidFill>
        </p:spPr>
        <p:txBody>
          <a:bodyPr wrap="square" lIns="0" tIns="0" rIns="0" bIns="0" rtlCol="0"/>
          <a:lstStyle/>
          <a:p>
            <a:endParaRPr>
              <a:solidFill>
                <a:prstClr val="black"/>
              </a:solidFill>
            </a:endParaRPr>
          </a:p>
        </p:txBody>
      </p:sp>
      <p:sp>
        <p:nvSpPr>
          <p:cNvPr id="540" name="object 540"/>
          <p:cNvSpPr/>
          <p:nvPr/>
        </p:nvSpPr>
        <p:spPr>
          <a:xfrm>
            <a:off x="6426580" y="2978530"/>
            <a:ext cx="768985" cy="0"/>
          </a:xfrm>
          <a:custGeom>
            <a:avLst/>
            <a:gdLst/>
            <a:ahLst/>
            <a:cxnLst/>
            <a:rect l="l" t="t" r="r" b="b"/>
            <a:pathLst>
              <a:path w="768984">
                <a:moveTo>
                  <a:pt x="0" y="0"/>
                </a:moveTo>
                <a:lnTo>
                  <a:pt x="768476" y="0"/>
                </a:lnTo>
              </a:path>
            </a:pathLst>
          </a:custGeom>
          <a:ln w="3175">
            <a:solidFill>
              <a:srgbClr val="3164FF"/>
            </a:solidFill>
          </a:ln>
        </p:spPr>
        <p:txBody>
          <a:bodyPr wrap="square" lIns="0" tIns="0" rIns="0" bIns="0" rtlCol="0"/>
          <a:lstStyle/>
          <a:p>
            <a:endParaRPr>
              <a:solidFill>
                <a:prstClr val="black"/>
              </a:solidFill>
            </a:endParaRPr>
          </a:p>
        </p:txBody>
      </p:sp>
      <p:sp>
        <p:nvSpPr>
          <p:cNvPr id="541" name="object 541"/>
          <p:cNvSpPr/>
          <p:nvPr/>
        </p:nvSpPr>
        <p:spPr>
          <a:xfrm>
            <a:off x="6426961" y="2984119"/>
            <a:ext cx="685800" cy="0"/>
          </a:xfrm>
          <a:custGeom>
            <a:avLst/>
            <a:gdLst/>
            <a:ahLst/>
            <a:cxnLst/>
            <a:rect l="l" t="t" r="r" b="b"/>
            <a:pathLst>
              <a:path w="685800">
                <a:moveTo>
                  <a:pt x="0" y="0"/>
                </a:moveTo>
                <a:lnTo>
                  <a:pt x="685418" y="0"/>
                </a:lnTo>
              </a:path>
            </a:pathLst>
          </a:custGeom>
          <a:ln w="3175">
            <a:solidFill>
              <a:srgbClr val="3164FF"/>
            </a:solidFill>
          </a:ln>
        </p:spPr>
        <p:txBody>
          <a:bodyPr wrap="square" lIns="0" tIns="0" rIns="0" bIns="0" rtlCol="0"/>
          <a:lstStyle/>
          <a:p>
            <a:endParaRPr>
              <a:solidFill>
                <a:prstClr val="black"/>
              </a:solidFill>
            </a:endParaRPr>
          </a:p>
        </p:txBody>
      </p:sp>
      <p:sp>
        <p:nvSpPr>
          <p:cNvPr id="542" name="object 542"/>
          <p:cNvSpPr/>
          <p:nvPr/>
        </p:nvSpPr>
        <p:spPr>
          <a:xfrm>
            <a:off x="6427342" y="2989579"/>
            <a:ext cx="602615" cy="0"/>
          </a:xfrm>
          <a:custGeom>
            <a:avLst/>
            <a:gdLst/>
            <a:ahLst/>
            <a:cxnLst/>
            <a:rect l="l" t="t" r="r" b="b"/>
            <a:pathLst>
              <a:path w="602615">
                <a:moveTo>
                  <a:pt x="0" y="0"/>
                </a:moveTo>
                <a:lnTo>
                  <a:pt x="602234" y="0"/>
                </a:lnTo>
              </a:path>
            </a:pathLst>
          </a:custGeom>
          <a:ln w="3175">
            <a:solidFill>
              <a:srgbClr val="3164FF"/>
            </a:solidFill>
          </a:ln>
        </p:spPr>
        <p:txBody>
          <a:bodyPr wrap="square" lIns="0" tIns="0" rIns="0" bIns="0" rtlCol="0"/>
          <a:lstStyle/>
          <a:p>
            <a:endParaRPr>
              <a:solidFill>
                <a:prstClr val="black"/>
              </a:solidFill>
            </a:endParaRPr>
          </a:p>
        </p:txBody>
      </p:sp>
      <p:sp>
        <p:nvSpPr>
          <p:cNvPr id="543" name="object 543"/>
          <p:cNvSpPr/>
          <p:nvPr/>
        </p:nvSpPr>
        <p:spPr>
          <a:xfrm>
            <a:off x="6427723" y="2995167"/>
            <a:ext cx="519430" cy="0"/>
          </a:xfrm>
          <a:custGeom>
            <a:avLst/>
            <a:gdLst/>
            <a:ahLst/>
            <a:cxnLst/>
            <a:rect l="l" t="t" r="r" b="b"/>
            <a:pathLst>
              <a:path w="519429">
                <a:moveTo>
                  <a:pt x="0" y="0"/>
                </a:moveTo>
                <a:lnTo>
                  <a:pt x="519175" y="0"/>
                </a:lnTo>
              </a:path>
            </a:pathLst>
          </a:custGeom>
          <a:ln w="3175">
            <a:solidFill>
              <a:srgbClr val="3164FF"/>
            </a:solidFill>
          </a:ln>
        </p:spPr>
        <p:txBody>
          <a:bodyPr wrap="square" lIns="0" tIns="0" rIns="0" bIns="0" rtlCol="0"/>
          <a:lstStyle/>
          <a:p>
            <a:endParaRPr>
              <a:solidFill>
                <a:prstClr val="black"/>
              </a:solidFill>
            </a:endParaRPr>
          </a:p>
        </p:txBody>
      </p:sp>
      <p:sp>
        <p:nvSpPr>
          <p:cNvPr id="544" name="object 544"/>
          <p:cNvSpPr/>
          <p:nvPr/>
        </p:nvSpPr>
        <p:spPr>
          <a:xfrm>
            <a:off x="6427978" y="3000629"/>
            <a:ext cx="436245" cy="0"/>
          </a:xfrm>
          <a:custGeom>
            <a:avLst/>
            <a:gdLst/>
            <a:ahLst/>
            <a:cxnLst/>
            <a:rect l="l" t="t" r="r" b="b"/>
            <a:pathLst>
              <a:path w="436245">
                <a:moveTo>
                  <a:pt x="0" y="0"/>
                </a:moveTo>
                <a:lnTo>
                  <a:pt x="436118" y="0"/>
                </a:lnTo>
              </a:path>
            </a:pathLst>
          </a:custGeom>
          <a:ln w="3175">
            <a:solidFill>
              <a:srgbClr val="3164FF"/>
            </a:solidFill>
          </a:ln>
        </p:spPr>
        <p:txBody>
          <a:bodyPr wrap="square" lIns="0" tIns="0" rIns="0" bIns="0" rtlCol="0"/>
          <a:lstStyle/>
          <a:p>
            <a:endParaRPr>
              <a:solidFill>
                <a:prstClr val="black"/>
              </a:solidFill>
            </a:endParaRPr>
          </a:p>
        </p:txBody>
      </p:sp>
      <p:sp>
        <p:nvSpPr>
          <p:cNvPr id="545" name="object 545"/>
          <p:cNvSpPr/>
          <p:nvPr/>
        </p:nvSpPr>
        <p:spPr>
          <a:xfrm>
            <a:off x="6428359" y="3006217"/>
            <a:ext cx="353060" cy="0"/>
          </a:xfrm>
          <a:custGeom>
            <a:avLst/>
            <a:gdLst/>
            <a:ahLst/>
            <a:cxnLst/>
            <a:rect l="l" t="t" r="r" b="b"/>
            <a:pathLst>
              <a:path w="353059">
                <a:moveTo>
                  <a:pt x="0" y="0"/>
                </a:moveTo>
                <a:lnTo>
                  <a:pt x="353060" y="0"/>
                </a:lnTo>
              </a:path>
            </a:pathLst>
          </a:custGeom>
          <a:ln w="3175">
            <a:solidFill>
              <a:srgbClr val="3164FF"/>
            </a:solidFill>
          </a:ln>
        </p:spPr>
        <p:txBody>
          <a:bodyPr wrap="square" lIns="0" tIns="0" rIns="0" bIns="0" rtlCol="0"/>
          <a:lstStyle/>
          <a:p>
            <a:endParaRPr>
              <a:solidFill>
                <a:prstClr val="black"/>
              </a:solidFill>
            </a:endParaRPr>
          </a:p>
        </p:txBody>
      </p:sp>
      <p:sp>
        <p:nvSpPr>
          <p:cNvPr id="546" name="object 546"/>
          <p:cNvSpPr/>
          <p:nvPr/>
        </p:nvSpPr>
        <p:spPr>
          <a:xfrm>
            <a:off x="6428740" y="3011804"/>
            <a:ext cx="270510" cy="0"/>
          </a:xfrm>
          <a:custGeom>
            <a:avLst/>
            <a:gdLst/>
            <a:ahLst/>
            <a:cxnLst/>
            <a:rect l="l" t="t" r="r" b="b"/>
            <a:pathLst>
              <a:path w="270509">
                <a:moveTo>
                  <a:pt x="0" y="0"/>
                </a:moveTo>
                <a:lnTo>
                  <a:pt x="270002" y="0"/>
                </a:lnTo>
              </a:path>
            </a:pathLst>
          </a:custGeom>
          <a:ln w="3175">
            <a:solidFill>
              <a:srgbClr val="3164FF"/>
            </a:solidFill>
          </a:ln>
        </p:spPr>
        <p:txBody>
          <a:bodyPr wrap="square" lIns="0" tIns="0" rIns="0" bIns="0" rtlCol="0"/>
          <a:lstStyle/>
          <a:p>
            <a:endParaRPr>
              <a:solidFill>
                <a:prstClr val="black"/>
              </a:solidFill>
            </a:endParaRPr>
          </a:p>
        </p:txBody>
      </p:sp>
      <p:sp>
        <p:nvSpPr>
          <p:cNvPr id="547" name="object 547"/>
          <p:cNvSpPr/>
          <p:nvPr/>
        </p:nvSpPr>
        <p:spPr>
          <a:xfrm>
            <a:off x="6428994" y="3017266"/>
            <a:ext cx="187325" cy="0"/>
          </a:xfrm>
          <a:custGeom>
            <a:avLst/>
            <a:gdLst/>
            <a:ahLst/>
            <a:cxnLst/>
            <a:rect l="l" t="t" r="r" b="b"/>
            <a:pathLst>
              <a:path w="187325">
                <a:moveTo>
                  <a:pt x="0" y="0"/>
                </a:moveTo>
                <a:lnTo>
                  <a:pt x="186944" y="0"/>
                </a:lnTo>
              </a:path>
            </a:pathLst>
          </a:custGeom>
          <a:ln w="3175">
            <a:solidFill>
              <a:srgbClr val="3164FF"/>
            </a:solidFill>
          </a:ln>
        </p:spPr>
        <p:txBody>
          <a:bodyPr wrap="square" lIns="0" tIns="0" rIns="0" bIns="0" rtlCol="0"/>
          <a:lstStyle/>
          <a:p>
            <a:endParaRPr>
              <a:solidFill>
                <a:prstClr val="black"/>
              </a:solidFill>
            </a:endParaRPr>
          </a:p>
        </p:txBody>
      </p:sp>
      <p:sp>
        <p:nvSpPr>
          <p:cNvPr id="548" name="object 548"/>
          <p:cNvSpPr/>
          <p:nvPr/>
        </p:nvSpPr>
        <p:spPr>
          <a:xfrm>
            <a:off x="6429375" y="3022854"/>
            <a:ext cx="104139" cy="0"/>
          </a:xfrm>
          <a:custGeom>
            <a:avLst/>
            <a:gdLst/>
            <a:ahLst/>
            <a:cxnLst/>
            <a:rect l="l" t="t" r="r" b="b"/>
            <a:pathLst>
              <a:path w="104140">
                <a:moveTo>
                  <a:pt x="0" y="0"/>
                </a:moveTo>
                <a:lnTo>
                  <a:pt x="103885" y="0"/>
                </a:lnTo>
              </a:path>
            </a:pathLst>
          </a:custGeom>
          <a:ln w="3175">
            <a:solidFill>
              <a:srgbClr val="3164FF"/>
            </a:solidFill>
          </a:ln>
        </p:spPr>
        <p:txBody>
          <a:bodyPr wrap="square" lIns="0" tIns="0" rIns="0" bIns="0" rtlCol="0"/>
          <a:lstStyle/>
          <a:p>
            <a:endParaRPr>
              <a:solidFill>
                <a:prstClr val="black"/>
              </a:solidFill>
            </a:endParaRPr>
          </a:p>
        </p:txBody>
      </p:sp>
      <p:sp>
        <p:nvSpPr>
          <p:cNvPr id="549" name="object 549"/>
          <p:cNvSpPr/>
          <p:nvPr/>
        </p:nvSpPr>
        <p:spPr>
          <a:xfrm>
            <a:off x="6429755" y="3028314"/>
            <a:ext cx="20955" cy="0"/>
          </a:xfrm>
          <a:custGeom>
            <a:avLst/>
            <a:gdLst/>
            <a:ahLst/>
            <a:cxnLst/>
            <a:rect l="l" t="t" r="r" b="b"/>
            <a:pathLst>
              <a:path w="20954">
                <a:moveTo>
                  <a:pt x="0" y="0"/>
                </a:moveTo>
                <a:lnTo>
                  <a:pt x="20701" y="0"/>
                </a:lnTo>
              </a:path>
            </a:pathLst>
          </a:custGeom>
          <a:ln w="3175">
            <a:solidFill>
              <a:srgbClr val="3164FF"/>
            </a:solidFill>
          </a:ln>
        </p:spPr>
        <p:txBody>
          <a:bodyPr wrap="square" lIns="0" tIns="0" rIns="0" bIns="0" rtlCol="0"/>
          <a:lstStyle/>
          <a:p>
            <a:endParaRPr>
              <a:solidFill>
                <a:prstClr val="black"/>
              </a:solidFill>
            </a:endParaRPr>
          </a:p>
        </p:txBody>
      </p:sp>
      <p:sp>
        <p:nvSpPr>
          <p:cNvPr id="550" name="object 550"/>
          <p:cNvSpPr/>
          <p:nvPr/>
        </p:nvSpPr>
        <p:spPr>
          <a:xfrm>
            <a:off x="7180580" y="2386583"/>
            <a:ext cx="14604" cy="0"/>
          </a:xfrm>
          <a:custGeom>
            <a:avLst/>
            <a:gdLst/>
            <a:ahLst/>
            <a:cxnLst/>
            <a:rect l="l" t="t" r="r" b="b"/>
            <a:pathLst>
              <a:path w="14604">
                <a:moveTo>
                  <a:pt x="0" y="0"/>
                </a:moveTo>
                <a:lnTo>
                  <a:pt x="14350" y="0"/>
                </a:lnTo>
              </a:path>
            </a:pathLst>
          </a:custGeom>
          <a:ln w="3175">
            <a:solidFill>
              <a:srgbClr val="3164FF"/>
            </a:solidFill>
          </a:ln>
        </p:spPr>
        <p:txBody>
          <a:bodyPr wrap="square" lIns="0" tIns="0" rIns="0" bIns="0" rtlCol="0"/>
          <a:lstStyle/>
          <a:p>
            <a:endParaRPr>
              <a:solidFill>
                <a:prstClr val="black"/>
              </a:solidFill>
            </a:endParaRPr>
          </a:p>
        </p:txBody>
      </p:sp>
      <p:sp>
        <p:nvSpPr>
          <p:cNvPr id="551" name="object 551"/>
          <p:cNvSpPr/>
          <p:nvPr/>
        </p:nvSpPr>
        <p:spPr>
          <a:xfrm>
            <a:off x="7123556" y="2392172"/>
            <a:ext cx="71755" cy="0"/>
          </a:xfrm>
          <a:custGeom>
            <a:avLst/>
            <a:gdLst/>
            <a:ahLst/>
            <a:cxnLst/>
            <a:rect l="l" t="t" r="r" b="b"/>
            <a:pathLst>
              <a:path w="71754">
                <a:moveTo>
                  <a:pt x="0" y="0"/>
                </a:moveTo>
                <a:lnTo>
                  <a:pt x="71754" y="0"/>
                </a:lnTo>
              </a:path>
            </a:pathLst>
          </a:custGeom>
          <a:ln w="3175">
            <a:solidFill>
              <a:srgbClr val="3164FF"/>
            </a:solidFill>
          </a:ln>
        </p:spPr>
        <p:txBody>
          <a:bodyPr wrap="square" lIns="0" tIns="0" rIns="0" bIns="0" rtlCol="0"/>
          <a:lstStyle/>
          <a:p>
            <a:endParaRPr>
              <a:solidFill>
                <a:prstClr val="black"/>
              </a:solidFill>
            </a:endParaRPr>
          </a:p>
        </p:txBody>
      </p:sp>
      <p:sp>
        <p:nvSpPr>
          <p:cNvPr id="552" name="object 552"/>
          <p:cNvSpPr/>
          <p:nvPr/>
        </p:nvSpPr>
        <p:spPr>
          <a:xfrm>
            <a:off x="7066533" y="2397632"/>
            <a:ext cx="129539" cy="0"/>
          </a:xfrm>
          <a:custGeom>
            <a:avLst/>
            <a:gdLst/>
            <a:ahLst/>
            <a:cxnLst/>
            <a:rect l="l" t="t" r="r" b="b"/>
            <a:pathLst>
              <a:path w="129540">
                <a:moveTo>
                  <a:pt x="0" y="0"/>
                </a:moveTo>
                <a:lnTo>
                  <a:pt x="129286" y="0"/>
                </a:lnTo>
              </a:path>
            </a:pathLst>
          </a:custGeom>
          <a:ln w="3175">
            <a:solidFill>
              <a:srgbClr val="3164FF"/>
            </a:solidFill>
          </a:ln>
        </p:spPr>
        <p:txBody>
          <a:bodyPr wrap="square" lIns="0" tIns="0" rIns="0" bIns="0" rtlCol="0"/>
          <a:lstStyle/>
          <a:p>
            <a:endParaRPr>
              <a:solidFill>
                <a:prstClr val="black"/>
              </a:solidFill>
            </a:endParaRPr>
          </a:p>
        </p:txBody>
      </p:sp>
      <p:sp>
        <p:nvSpPr>
          <p:cNvPr id="553" name="object 553"/>
          <p:cNvSpPr/>
          <p:nvPr/>
        </p:nvSpPr>
        <p:spPr>
          <a:xfrm>
            <a:off x="7009638" y="2403220"/>
            <a:ext cx="186690" cy="0"/>
          </a:xfrm>
          <a:custGeom>
            <a:avLst/>
            <a:gdLst/>
            <a:ahLst/>
            <a:cxnLst/>
            <a:rect l="l" t="t" r="r" b="b"/>
            <a:pathLst>
              <a:path w="186690">
                <a:moveTo>
                  <a:pt x="0" y="0"/>
                </a:moveTo>
                <a:lnTo>
                  <a:pt x="186562" y="0"/>
                </a:lnTo>
              </a:path>
            </a:pathLst>
          </a:custGeom>
          <a:ln w="3175">
            <a:solidFill>
              <a:srgbClr val="3164FF"/>
            </a:solidFill>
          </a:ln>
        </p:spPr>
        <p:txBody>
          <a:bodyPr wrap="square" lIns="0" tIns="0" rIns="0" bIns="0" rtlCol="0"/>
          <a:lstStyle/>
          <a:p>
            <a:endParaRPr>
              <a:solidFill>
                <a:prstClr val="black"/>
              </a:solidFill>
            </a:endParaRPr>
          </a:p>
        </p:txBody>
      </p:sp>
      <p:sp>
        <p:nvSpPr>
          <p:cNvPr id="554" name="object 554"/>
          <p:cNvSpPr/>
          <p:nvPr/>
        </p:nvSpPr>
        <p:spPr>
          <a:xfrm>
            <a:off x="6995668" y="2406777"/>
            <a:ext cx="203835" cy="31750"/>
          </a:xfrm>
          <a:custGeom>
            <a:avLst/>
            <a:gdLst/>
            <a:ahLst/>
            <a:cxnLst/>
            <a:rect l="l" t="t" r="r" b="b"/>
            <a:pathLst>
              <a:path w="203834" h="31750">
                <a:moveTo>
                  <a:pt x="0" y="31494"/>
                </a:moveTo>
                <a:lnTo>
                  <a:pt x="203326" y="31494"/>
                </a:lnTo>
                <a:lnTo>
                  <a:pt x="203326"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555" name="object 555"/>
          <p:cNvSpPr/>
          <p:nvPr/>
        </p:nvSpPr>
        <p:spPr>
          <a:xfrm>
            <a:off x="6998461" y="2439924"/>
            <a:ext cx="203200" cy="31750"/>
          </a:xfrm>
          <a:custGeom>
            <a:avLst/>
            <a:gdLst/>
            <a:ahLst/>
            <a:cxnLst/>
            <a:rect l="l" t="t" r="r" b="b"/>
            <a:pathLst>
              <a:path w="203200" h="31750">
                <a:moveTo>
                  <a:pt x="0" y="31621"/>
                </a:moveTo>
                <a:lnTo>
                  <a:pt x="203200" y="31621"/>
                </a:lnTo>
                <a:lnTo>
                  <a:pt x="20320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56" name="object 556"/>
          <p:cNvSpPr/>
          <p:nvPr/>
        </p:nvSpPr>
        <p:spPr>
          <a:xfrm>
            <a:off x="7001256" y="2473198"/>
            <a:ext cx="203200" cy="31750"/>
          </a:xfrm>
          <a:custGeom>
            <a:avLst/>
            <a:gdLst/>
            <a:ahLst/>
            <a:cxnLst/>
            <a:rect l="l" t="t" r="r" b="b"/>
            <a:pathLst>
              <a:path w="203200" h="31750">
                <a:moveTo>
                  <a:pt x="0" y="31494"/>
                </a:moveTo>
                <a:lnTo>
                  <a:pt x="203200" y="31494"/>
                </a:lnTo>
                <a:lnTo>
                  <a:pt x="203200"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557" name="object 557"/>
          <p:cNvSpPr/>
          <p:nvPr/>
        </p:nvSpPr>
        <p:spPr>
          <a:xfrm>
            <a:off x="7004050" y="2506345"/>
            <a:ext cx="203200" cy="31750"/>
          </a:xfrm>
          <a:custGeom>
            <a:avLst/>
            <a:gdLst/>
            <a:ahLst/>
            <a:cxnLst/>
            <a:rect l="l" t="t" r="r" b="b"/>
            <a:pathLst>
              <a:path w="203200" h="31750">
                <a:moveTo>
                  <a:pt x="0" y="31621"/>
                </a:moveTo>
                <a:lnTo>
                  <a:pt x="203073" y="31621"/>
                </a:lnTo>
                <a:lnTo>
                  <a:pt x="20307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58" name="object 558"/>
          <p:cNvSpPr/>
          <p:nvPr/>
        </p:nvSpPr>
        <p:spPr>
          <a:xfrm>
            <a:off x="7006843" y="2539492"/>
            <a:ext cx="203200" cy="31750"/>
          </a:xfrm>
          <a:custGeom>
            <a:avLst/>
            <a:gdLst/>
            <a:ahLst/>
            <a:cxnLst/>
            <a:rect l="l" t="t" r="r" b="b"/>
            <a:pathLst>
              <a:path w="203200" h="31750">
                <a:moveTo>
                  <a:pt x="0" y="31621"/>
                </a:moveTo>
                <a:lnTo>
                  <a:pt x="203073" y="31621"/>
                </a:lnTo>
                <a:lnTo>
                  <a:pt x="20307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59" name="object 559"/>
          <p:cNvSpPr/>
          <p:nvPr/>
        </p:nvSpPr>
        <p:spPr>
          <a:xfrm>
            <a:off x="7009765" y="2572766"/>
            <a:ext cx="203200" cy="31750"/>
          </a:xfrm>
          <a:custGeom>
            <a:avLst/>
            <a:gdLst/>
            <a:ahLst/>
            <a:cxnLst/>
            <a:rect l="l" t="t" r="r" b="b"/>
            <a:pathLst>
              <a:path w="203200" h="31750">
                <a:moveTo>
                  <a:pt x="0" y="31494"/>
                </a:moveTo>
                <a:lnTo>
                  <a:pt x="202945" y="31494"/>
                </a:lnTo>
                <a:lnTo>
                  <a:pt x="202945"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560" name="object 560"/>
          <p:cNvSpPr/>
          <p:nvPr/>
        </p:nvSpPr>
        <p:spPr>
          <a:xfrm>
            <a:off x="7012558" y="2605913"/>
            <a:ext cx="203200" cy="31750"/>
          </a:xfrm>
          <a:custGeom>
            <a:avLst/>
            <a:gdLst/>
            <a:ahLst/>
            <a:cxnLst/>
            <a:rect l="l" t="t" r="r" b="b"/>
            <a:pathLst>
              <a:path w="203200" h="31750">
                <a:moveTo>
                  <a:pt x="0" y="31621"/>
                </a:moveTo>
                <a:lnTo>
                  <a:pt x="202819" y="31621"/>
                </a:lnTo>
                <a:lnTo>
                  <a:pt x="202819"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61" name="object 561"/>
          <p:cNvSpPr/>
          <p:nvPr/>
        </p:nvSpPr>
        <p:spPr>
          <a:xfrm>
            <a:off x="7015353" y="2639060"/>
            <a:ext cx="203200" cy="31750"/>
          </a:xfrm>
          <a:custGeom>
            <a:avLst/>
            <a:gdLst/>
            <a:ahLst/>
            <a:cxnLst/>
            <a:rect l="l" t="t" r="r" b="b"/>
            <a:pathLst>
              <a:path w="203200" h="31750">
                <a:moveTo>
                  <a:pt x="0" y="31621"/>
                </a:moveTo>
                <a:lnTo>
                  <a:pt x="202819" y="31621"/>
                </a:lnTo>
                <a:lnTo>
                  <a:pt x="202819"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62" name="object 562"/>
          <p:cNvSpPr/>
          <p:nvPr/>
        </p:nvSpPr>
        <p:spPr>
          <a:xfrm>
            <a:off x="7018146" y="2672334"/>
            <a:ext cx="203200" cy="31750"/>
          </a:xfrm>
          <a:custGeom>
            <a:avLst/>
            <a:gdLst/>
            <a:ahLst/>
            <a:cxnLst/>
            <a:rect l="l" t="t" r="r" b="b"/>
            <a:pathLst>
              <a:path w="203200" h="31750">
                <a:moveTo>
                  <a:pt x="0" y="31621"/>
                </a:moveTo>
                <a:lnTo>
                  <a:pt x="202692" y="31621"/>
                </a:lnTo>
                <a:lnTo>
                  <a:pt x="202692"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63" name="object 563"/>
          <p:cNvSpPr/>
          <p:nvPr/>
        </p:nvSpPr>
        <p:spPr>
          <a:xfrm>
            <a:off x="7025258" y="2755265"/>
            <a:ext cx="202565" cy="31750"/>
          </a:xfrm>
          <a:custGeom>
            <a:avLst/>
            <a:gdLst/>
            <a:ahLst/>
            <a:cxnLst/>
            <a:rect l="l" t="t" r="r" b="b"/>
            <a:pathLst>
              <a:path w="202565" h="31750">
                <a:moveTo>
                  <a:pt x="0" y="31621"/>
                </a:moveTo>
                <a:lnTo>
                  <a:pt x="202438" y="31621"/>
                </a:lnTo>
                <a:lnTo>
                  <a:pt x="202438"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64" name="object 564"/>
          <p:cNvSpPr/>
          <p:nvPr/>
        </p:nvSpPr>
        <p:spPr>
          <a:xfrm>
            <a:off x="7028053" y="2788539"/>
            <a:ext cx="202565" cy="31750"/>
          </a:xfrm>
          <a:custGeom>
            <a:avLst/>
            <a:gdLst/>
            <a:ahLst/>
            <a:cxnLst/>
            <a:rect l="l" t="t" r="r" b="b"/>
            <a:pathLst>
              <a:path w="202565" h="31750">
                <a:moveTo>
                  <a:pt x="0" y="31494"/>
                </a:moveTo>
                <a:lnTo>
                  <a:pt x="202438" y="31494"/>
                </a:lnTo>
                <a:lnTo>
                  <a:pt x="202438"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565" name="object 565"/>
          <p:cNvSpPr/>
          <p:nvPr/>
        </p:nvSpPr>
        <p:spPr>
          <a:xfrm>
            <a:off x="7030846" y="2821686"/>
            <a:ext cx="202565" cy="31750"/>
          </a:xfrm>
          <a:custGeom>
            <a:avLst/>
            <a:gdLst/>
            <a:ahLst/>
            <a:cxnLst/>
            <a:rect l="l" t="t" r="r" b="b"/>
            <a:pathLst>
              <a:path w="202565" h="31750">
                <a:moveTo>
                  <a:pt x="0" y="31621"/>
                </a:moveTo>
                <a:lnTo>
                  <a:pt x="202310" y="31621"/>
                </a:lnTo>
                <a:lnTo>
                  <a:pt x="20231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66" name="object 566"/>
          <p:cNvSpPr/>
          <p:nvPr/>
        </p:nvSpPr>
        <p:spPr>
          <a:xfrm>
            <a:off x="7033641" y="2854833"/>
            <a:ext cx="202565" cy="31750"/>
          </a:xfrm>
          <a:custGeom>
            <a:avLst/>
            <a:gdLst/>
            <a:ahLst/>
            <a:cxnLst/>
            <a:rect l="l" t="t" r="r" b="b"/>
            <a:pathLst>
              <a:path w="202565" h="31750">
                <a:moveTo>
                  <a:pt x="0" y="31621"/>
                </a:moveTo>
                <a:lnTo>
                  <a:pt x="202310" y="31621"/>
                </a:lnTo>
                <a:lnTo>
                  <a:pt x="20231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67" name="object 567"/>
          <p:cNvSpPr/>
          <p:nvPr/>
        </p:nvSpPr>
        <p:spPr>
          <a:xfrm>
            <a:off x="7036561" y="2888424"/>
            <a:ext cx="200025" cy="3175"/>
          </a:xfrm>
          <a:custGeom>
            <a:avLst/>
            <a:gdLst/>
            <a:ahLst/>
            <a:cxnLst/>
            <a:rect l="l" t="t" r="r" b="b"/>
            <a:pathLst>
              <a:path w="200025" h="3175">
                <a:moveTo>
                  <a:pt x="0" y="3175"/>
                </a:moveTo>
                <a:lnTo>
                  <a:pt x="199771" y="3175"/>
                </a:lnTo>
                <a:lnTo>
                  <a:pt x="199771" y="0"/>
                </a:lnTo>
                <a:lnTo>
                  <a:pt x="0" y="0"/>
                </a:lnTo>
                <a:lnTo>
                  <a:pt x="0" y="3175"/>
                </a:lnTo>
                <a:close/>
              </a:path>
            </a:pathLst>
          </a:custGeom>
          <a:solidFill>
            <a:srgbClr val="3164FF"/>
          </a:solidFill>
        </p:spPr>
        <p:txBody>
          <a:bodyPr wrap="square" lIns="0" tIns="0" rIns="0" bIns="0" rtlCol="0"/>
          <a:lstStyle/>
          <a:p>
            <a:endParaRPr>
              <a:solidFill>
                <a:prstClr val="black"/>
              </a:solidFill>
            </a:endParaRPr>
          </a:p>
        </p:txBody>
      </p:sp>
      <p:sp>
        <p:nvSpPr>
          <p:cNvPr id="568" name="object 568"/>
          <p:cNvSpPr/>
          <p:nvPr/>
        </p:nvSpPr>
        <p:spPr>
          <a:xfrm>
            <a:off x="7036943" y="2895600"/>
            <a:ext cx="171450" cy="0"/>
          </a:xfrm>
          <a:custGeom>
            <a:avLst/>
            <a:gdLst/>
            <a:ahLst/>
            <a:cxnLst/>
            <a:rect l="l" t="t" r="r" b="b"/>
            <a:pathLst>
              <a:path w="171450">
                <a:moveTo>
                  <a:pt x="0" y="0"/>
                </a:moveTo>
                <a:lnTo>
                  <a:pt x="171196" y="0"/>
                </a:lnTo>
              </a:path>
            </a:pathLst>
          </a:custGeom>
          <a:ln w="3175">
            <a:solidFill>
              <a:srgbClr val="3164FF"/>
            </a:solidFill>
          </a:ln>
        </p:spPr>
        <p:txBody>
          <a:bodyPr wrap="square" lIns="0" tIns="0" rIns="0" bIns="0" rtlCol="0"/>
          <a:lstStyle/>
          <a:p>
            <a:endParaRPr>
              <a:solidFill>
                <a:prstClr val="black"/>
              </a:solidFill>
            </a:endParaRPr>
          </a:p>
        </p:txBody>
      </p:sp>
      <p:sp>
        <p:nvSpPr>
          <p:cNvPr id="569" name="object 569"/>
          <p:cNvSpPr/>
          <p:nvPr/>
        </p:nvSpPr>
        <p:spPr>
          <a:xfrm>
            <a:off x="7037451" y="2901060"/>
            <a:ext cx="114300" cy="0"/>
          </a:xfrm>
          <a:custGeom>
            <a:avLst/>
            <a:gdLst/>
            <a:ahLst/>
            <a:cxnLst/>
            <a:rect l="l" t="t" r="r" b="b"/>
            <a:pathLst>
              <a:path w="114300">
                <a:moveTo>
                  <a:pt x="0" y="0"/>
                </a:moveTo>
                <a:lnTo>
                  <a:pt x="114173" y="0"/>
                </a:lnTo>
              </a:path>
            </a:pathLst>
          </a:custGeom>
          <a:ln w="3175">
            <a:solidFill>
              <a:srgbClr val="3164FF"/>
            </a:solidFill>
          </a:ln>
        </p:spPr>
        <p:txBody>
          <a:bodyPr wrap="square" lIns="0" tIns="0" rIns="0" bIns="0" rtlCol="0"/>
          <a:lstStyle/>
          <a:p>
            <a:endParaRPr>
              <a:solidFill>
                <a:prstClr val="black"/>
              </a:solidFill>
            </a:endParaRPr>
          </a:p>
        </p:txBody>
      </p:sp>
      <p:sp>
        <p:nvSpPr>
          <p:cNvPr id="570" name="object 570"/>
          <p:cNvSpPr/>
          <p:nvPr/>
        </p:nvSpPr>
        <p:spPr>
          <a:xfrm>
            <a:off x="7037958" y="2906648"/>
            <a:ext cx="57150" cy="0"/>
          </a:xfrm>
          <a:custGeom>
            <a:avLst/>
            <a:gdLst/>
            <a:ahLst/>
            <a:cxnLst/>
            <a:rect l="l" t="t" r="r" b="b"/>
            <a:pathLst>
              <a:path w="57150">
                <a:moveTo>
                  <a:pt x="0" y="0"/>
                </a:moveTo>
                <a:lnTo>
                  <a:pt x="57023" y="0"/>
                </a:lnTo>
              </a:path>
            </a:pathLst>
          </a:custGeom>
          <a:ln w="3175">
            <a:solidFill>
              <a:srgbClr val="3164FF"/>
            </a:solidFill>
          </a:ln>
        </p:spPr>
        <p:txBody>
          <a:bodyPr wrap="square" lIns="0" tIns="0" rIns="0" bIns="0" rtlCol="0"/>
          <a:lstStyle/>
          <a:p>
            <a:endParaRPr>
              <a:solidFill>
                <a:prstClr val="black"/>
              </a:solidFill>
            </a:endParaRPr>
          </a:p>
        </p:txBody>
      </p:sp>
      <p:sp>
        <p:nvSpPr>
          <p:cNvPr id="571" name="object 571"/>
          <p:cNvSpPr/>
          <p:nvPr/>
        </p:nvSpPr>
        <p:spPr>
          <a:xfrm>
            <a:off x="6282182" y="4152112"/>
            <a:ext cx="1746250" cy="1889379"/>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572" name="object 572"/>
          <p:cNvSpPr txBox="1">
            <a:spLocks noGrp="1"/>
          </p:cNvSpPr>
          <p:nvPr>
            <p:ph type="sldNum" sz="quarter" idx="7"/>
          </p:nvPr>
        </p:nvSpPr>
        <p:spPr>
          <a:prstGeom prst="rect">
            <a:avLst/>
          </a:prstGeom>
        </p:spPr>
        <p:txBody>
          <a:bodyPr vert="horz" wrap="square" lIns="0" tIns="0" rIns="0" bIns="0" rtlCol="0">
            <a:spAutoFit/>
          </a:bodyPr>
          <a:lstStyle/>
          <a:p>
            <a:pPr marL="25400"/>
            <a:fld id="{81D60167-4931-47E6-BA6A-407CBD079E47}" type="slidenum">
              <a:rPr spc="-5" dirty="0">
                <a:solidFill>
                  <a:prstClr val="black"/>
                </a:solidFill>
              </a:rPr>
              <a:pPr marL="25400"/>
              <a:t>16</a:t>
            </a:fld>
            <a:r>
              <a:rPr dirty="0">
                <a:solidFill>
                  <a:prstClr val="black"/>
                </a:solidFill>
              </a:rPr>
              <a:t>/</a:t>
            </a:r>
            <a:r>
              <a:rPr spc="-10" dirty="0">
                <a:solidFill>
                  <a:prstClr val="black"/>
                </a:solidFill>
              </a:rPr>
              <a:t>2</a:t>
            </a:r>
            <a:r>
              <a:rPr spc="-5" dirty="0">
                <a:solidFill>
                  <a:prstClr val="black"/>
                </a:solidFill>
              </a:rPr>
              <a:t>3</a:t>
            </a:r>
          </a:p>
        </p:txBody>
      </p:sp>
    </p:spTree>
    <p:extLst>
      <p:ext uri="{BB962C8B-B14F-4D97-AF65-F5344CB8AC3E}">
        <p14:creationId xmlns:p14="http://schemas.microsoft.com/office/powerpoint/2010/main" val="2592006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3564" y="717816"/>
            <a:ext cx="7955280" cy="169545"/>
          </a:xfrm>
          <a:prstGeom prst="rect">
            <a:avLst/>
          </a:prstGeom>
          <a:solidFill>
            <a:srgbClr val="0D4A85"/>
          </a:solidFill>
        </p:spPr>
        <p:txBody>
          <a:bodyPr vert="horz" wrap="square" lIns="0" tIns="0" rIns="0" bIns="0" rtlCol="0">
            <a:spAutoFit/>
          </a:bodyPr>
          <a:lstStyle/>
          <a:p>
            <a:pPr marL="68580">
              <a:tabLst>
                <a:tab pos="1531620" algn="l"/>
              </a:tabLst>
            </a:pPr>
            <a:r>
              <a:rPr lang="en-US" sz="1100" b="1" spc="-20" dirty="0" smtClean="0">
                <a:solidFill>
                  <a:srgbClr val="FFFFFF"/>
                </a:solidFill>
                <a:latin typeface="Arial"/>
                <a:cs typeface="Arial"/>
              </a:rPr>
              <a:t>E</a:t>
            </a:r>
            <a:r>
              <a:rPr lang="en-US" sz="1100" b="1" spc="5" dirty="0" smtClean="0">
                <a:solidFill>
                  <a:srgbClr val="FFFFFF"/>
                </a:solidFill>
                <a:latin typeface="Arial"/>
                <a:cs typeface="Arial"/>
              </a:rPr>
              <a:t>M</a:t>
            </a:r>
            <a:r>
              <a:rPr lang="en-US" sz="1100" b="1" spc="-20" dirty="0" smtClean="0">
                <a:solidFill>
                  <a:srgbClr val="FFFFFF"/>
                </a:solidFill>
                <a:latin typeface="Arial"/>
                <a:cs typeface="Arial"/>
              </a:rPr>
              <a:t>ER</a:t>
            </a:r>
            <a:r>
              <a:rPr lang="en-US" sz="1100" b="1" spc="-10" dirty="0" smtClean="0">
                <a:solidFill>
                  <a:srgbClr val="FFFFFF"/>
                </a:solidFill>
                <a:latin typeface="Arial"/>
                <a:cs typeface="Arial"/>
              </a:rPr>
              <a:t>G</a:t>
            </a:r>
            <a:r>
              <a:rPr lang="en-US" sz="1100" b="1" spc="-20" dirty="0" smtClean="0">
                <a:solidFill>
                  <a:srgbClr val="FFFFFF"/>
                </a:solidFill>
                <a:latin typeface="Arial"/>
                <a:cs typeface="Arial"/>
              </a:rPr>
              <a:t>ENCIES </a:t>
            </a:r>
            <a:r>
              <a:rPr lang="en-US" sz="1100" b="1" dirty="0" smtClean="0">
                <a:solidFill>
                  <a:srgbClr val="FFFFFF"/>
                </a:solidFill>
                <a:latin typeface="Arial"/>
                <a:cs typeface="Arial"/>
              </a:rPr>
              <a:t>	</a:t>
            </a:r>
            <a:r>
              <a:rPr lang="en-US" sz="1100" b="1" spc="-10" dirty="0" smtClean="0">
                <a:solidFill>
                  <a:srgbClr val="FFFFFF"/>
                </a:solidFill>
                <a:latin typeface="Arial"/>
                <a:cs typeface="Arial"/>
              </a:rPr>
              <a:t>Emergency management</a:t>
            </a:r>
            <a:r>
              <a:rPr lang="en-US" sz="1100" b="1" dirty="0" smtClean="0">
                <a:solidFill>
                  <a:srgbClr val="FFFFFF"/>
                </a:solidFill>
                <a:latin typeface="Arial"/>
                <a:cs typeface="Arial"/>
              </a:rPr>
              <a:t>–</a:t>
            </a:r>
            <a:r>
              <a:rPr lang="en-US" sz="1100" b="1" spc="-20" dirty="0" smtClean="0">
                <a:solidFill>
                  <a:srgbClr val="FFFFFF"/>
                </a:solidFill>
                <a:latin typeface="Arial"/>
                <a:cs typeface="Arial"/>
              </a:rPr>
              <a:t> Meeting points</a:t>
            </a:r>
            <a:endParaRPr lang="en-US" sz="1100" dirty="0">
              <a:solidFill>
                <a:prstClr val="black"/>
              </a:solidFill>
              <a:latin typeface="Arial"/>
              <a:cs typeface="Arial"/>
            </a:endParaRPr>
          </a:p>
        </p:txBody>
      </p:sp>
      <p:sp>
        <p:nvSpPr>
          <p:cNvPr id="3" name="object 3"/>
          <p:cNvSpPr/>
          <p:nvPr/>
        </p:nvSpPr>
        <p:spPr>
          <a:xfrm>
            <a:off x="2859023" y="1363713"/>
            <a:ext cx="3797427" cy="458787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4" name="object 4"/>
          <p:cNvSpPr txBox="1"/>
          <p:nvPr/>
        </p:nvSpPr>
        <p:spPr>
          <a:xfrm>
            <a:off x="760577" y="1258749"/>
            <a:ext cx="1676400" cy="579005"/>
          </a:xfrm>
          <a:prstGeom prst="rect">
            <a:avLst/>
          </a:prstGeom>
        </p:spPr>
        <p:txBody>
          <a:bodyPr vert="horz" wrap="square" lIns="0" tIns="0" rIns="0" bIns="0" rtlCol="0">
            <a:spAutoFit/>
          </a:bodyPr>
          <a:lstStyle/>
          <a:p>
            <a:pPr marL="12700" marR="5080">
              <a:lnSpc>
                <a:spcPct val="113700"/>
              </a:lnSpc>
            </a:pPr>
            <a:r>
              <a:rPr lang="it-IT" sz="1100" b="1" spc="-20" dirty="0" smtClean="0">
                <a:solidFill>
                  <a:prstClr val="black"/>
                </a:solidFill>
                <a:latin typeface="Arial"/>
                <a:cs typeface="Arial"/>
              </a:rPr>
              <a:t>Meeting Point for</a:t>
            </a:r>
          </a:p>
          <a:p>
            <a:pPr marL="12700" marR="5080">
              <a:lnSpc>
                <a:spcPct val="113700"/>
              </a:lnSpc>
            </a:pPr>
            <a:r>
              <a:rPr sz="1100" b="1" spc="-20" dirty="0" err="1" smtClean="0">
                <a:solidFill>
                  <a:prstClr val="black"/>
                </a:solidFill>
                <a:latin typeface="Arial"/>
                <a:cs typeface="Arial"/>
              </a:rPr>
              <a:t>P</a:t>
            </a:r>
            <a:r>
              <a:rPr sz="1100" b="1" spc="-10" dirty="0" err="1" smtClean="0">
                <a:solidFill>
                  <a:prstClr val="black"/>
                </a:solidFill>
                <a:latin typeface="Arial"/>
                <a:cs typeface="Arial"/>
              </a:rPr>
              <a:t>.</a:t>
            </a:r>
            <a:r>
              <a:rPr sz="1100" b="1" spc="-15" dirty="0" err="1" smtClean="0">
                <a:solidFill>
                  <a:prstClr val="black"/>
                </a:solidFill>
                <a:latin typeface="Arial"/>
                <a:cs typeface="Arial"/>
              </a:rPr>
              <a:t>zz</a:t>
            </a:r>
            <a:r>
              <a:rPr sz="1100" b="1" dirty="0" err="1" smtClean="0">
                <a:solidFill>
                  <a:prstClr val="black"/>
                </a:solidFill>
                <a:latin typeface="Arial"/>
                <a:cs typeface="Arial"/>
              </a:rPr>
              <a:t>a</a:t>
            </a:r>
            <a:r>
              <a:rPr sz="1100" b="1" spc="-35" dirty="0" smtClean="0">
                <a:solidFill>
                  <a:prstClr val="black"/>
                </a:solidFill>
                <a:latin typeface="Arial"/>
                <a:cs typeface="Arial"/>
              </a:rPr>
              <a:t> </a:t>
            </a:r>
            <a:r>
              <a:rPr sz="1100" b="1" spc="-20" dirty="0">
                <a:solidFill>
                  <a:prstClr val="black"/>
                </a:solidFill>
                <a:latin typeface="Arial"/>
                <a:cs typeface="Arial"/>
              </a:rPr>
              <a:t>S</a:t>
            </a:r>
            <a:r>
              <a:rPr sz="1100" b="1" spc="-10" dirty="0">
                <a:solidFill>
                  <a:prstClr val="black"/>
                </a:solidFill>
                <a:latin typeface="Arial"/>
                <a:cs typeface="Arial"/>
              </a:rPr>
              <a:t>r</a:t>
            </a:r>
            <a:r>
              <a:rPr sz="1100" b="1" spc="-5" dirty="0">
                <a:solidFill>
                  <a:prstClr val="black"/>
                </a:solidFill>
                <a:latin typeface="Arial"/>
                <a:cs typeface="Arial"/>
              </a:rPr>
              <a:t>a</a:t>
            </a:r>
            <a:r>
              <a:rPr sz="1100" b="1" spc="-10" dirty="0">
                <a:solidFill>
                  <a:prstClr val="black"/>
                </a:solidFill>
                <a:latin typeface="Arial"/>
                <a:cs typeface="Arial"/>
              </a:rPr>
              <a:t>ff</a:t>
            </a:r>
            <a:r>
              <a:rPr sz="1100" b="1" dirty="0">
                <a:solidFill>
                  <a:prstClr val="black"/>
                </a:solidFill>
                <a:latin typeface="Arial"/>
                <a:cs typeface="Arial"/>
              </a:rPr>
              <a:t>a</a:t>
            </a:r>
            <a:r>
              <a:rPr sz="1100" b="1" spc="-45" dirty="0">
                <a:solidFill>
                  <a:prstClr val="black"/>
                </a:solidFill>
                <a:latin typeface="Arial"/>
                <a:cs typeface="Arial"/>
              </a:rPr>
              <a:t> </a:t>
            </a:r>
            <a:r>
              <a:rPr sz="1100" b="1" spc="-15" dirty="0">
                <a:solidFill>
                  <a:prstClr val="black"/>
                </a:solidFill>
                <a:latin typeface="Arial"/>
                <a:cs typeface="Arial"/>
              </a:rPr>
              <a:t>1</a:t>
            </a:r>
            <a:r>
              <a:rPr sz="1100" b="1" dirty="0">
                <a:solidFill>
                  <a:prstClr val="black"/>
                </a:solidFill>
                <a:latin typeface="Arial"/>
                <a:cs typeface="Arial"/>
              </a:rPr>
              <a:t>3 </a:t>
            </a:r>
            <a:r>
              <a:rPr lang="it-IT" sz="1100" b="1" dirty="0" smtClean="0">
                <a:solidFill>
                  <a:prstClr val="black"/>
                </a:solidFill>
                <a:latin typeface="Arial"/>
                <a:cs typeface="Arial"/>
              </a:rPr>
              <a:t>building </a:t>
            </a:r>
            <a:r>
              <a:rPr sz="1100" b="1" spc="-20" dirty="0" err="1" smtClean="0">
                <a:solidFill>
                  <a:prstClr val="black"/>
                </a:solidFill>
                <a:latin typeface="Arial"/>
                <a:cs typeface="Arial"/>
              </a:rPr>
              <a:t>V</a:t>
            </a:r>
            <a:r>
              <a:rPr sz="1100" b="1" spc="-15" dirty="0" err="1" smtClean="0">
                <a:solidFill>
                  <a:prstClr val="black"/>
                </a:solidFill>
                <a:latin typeface="Arial"/>
                <a:cs typeface="Arial"/>
              </a:rPr>
              <a:t>e</a:t>
            </a:r>
            <a:r>
              <a:rPr sz="1100" b="1" spc="-10" dirty="0" err="1" smtClean="0">
                <a:solidFill>
                  <a:prstClr val="black"/>
                </a:solidFill>
                <a:latin typeface="Arial"/>
                <a:cs typeface="Arial"/>
              </a:rPr>
              <a:t>l</a:t>
            </a:r>
            <a:r>
              <a:rPr sz="1100" b="1" spc="-15" dirty="0" err="1" smtClean="0">
                <a:solidFill>
                  <a:prstClr val="black"/>
                </a:solidFill>
                <a:latin typeface="Arial"/>
                <a:cs typeface="Arial"/>
              </a:rPr>
              <a:t>od</a:t>
            </a:r>
            <a:r>
              <a:rPr sz="1100" b="1" spc="-10" dirty="0" err="1" smtClean="0">
                <a:solidFill>
                  <a:prstClr val="black"/>
                </a:solidFill>
                <a:latin typeface="Arial"/>
                <a:cs typeface="Arial"/>
              </a:rPr>
              <a:t>r</a:t>
            </a:r>
            <a:r>
              <a:rPr sz="1100" b="1" spc="-15" dirty="0" err="1" smtClean="0">
                <a:solidFill>
                  <a:prstClr val="black"/>
                </a:solidFill>
                <a:latin typeface="Arial"/>
                <a:cs typeface="Arial"/>
              </a:rPr>
              <a:t>o</a:t>
            </a:r>
            <a:r>
              <a:rPr sz="1100" b="1" spc="-10" dirty="0" err="1" smtClean="0">
                <a:solidFill>
                  <a:prstClr val="black"/>
                </a:solidFill>
                <a:latin typeface="Arial"/>
                <a:cs typeface="Arial"/>
              </a:rPr>
              <a:t>m</a:t>
            </a:r>
            <a:r>
              <a:rPr sz="1100" b="1" dirty="0" err="1" smtClean="0">
                <a:solidFill>
                  <a:prstClr val="black"/>
                </a:solidFill>
                <a:latin typeface="Arial"/>
                <a:cs typeface="Arial"/>
              </a:rPr>
              <a:t>o</a:t>
            </a:r>
            <a:endParaRPr sz="1100" dirty="0">
              <a:solidFill>
                <a:prstClr val="black"/>
              </a:solidFill>
              <a:latin typeface="Arial"/>
              <a:cs typeface="Arial"/>
            </a:endParaRPr>
          </a:p>
        </p:txBody>
      </p:sp>
      <p:sp>
        <p:nvSpPr>
          <p:cNvPr id="5" name="object 5"/>
          <p:cNvSpPr/>
          <p:nvPr/>
        </p:nvSpPr>
        <p:spPr>
          <a:xfrm>
            <a:off x="5070602" y="5062270"/>
            <a:ext cx="284099" cy="308432"/>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6" name="object 6"/>
          <p:cNvSpPr txBox="1"/>
          <p:nvPr/>
        </p:nvSpPr>
        <p:spPr>
          <a:xfrm>
            <a:off x="5352415" y="5136694"/>
            <a:ext cx="3074035" cy="165735"/>
          </a:xfrm>
          <a:prstGeom prst="rect">
            <a:avLst/>
          </a:prstGeom>
        </p:spPr>
        <p:txBody>
          <a:bodyPr vert="horz" wrap="square" lIns="0" tIns="0" rIns="0" bIns="0" rtlCol="0">
            <a:spAutoFit/>
          </a:bodyPr>
          <a:lstStyle/>
          <a:p>
            <a:pPr marL="12700">
              <a:tabLst>
                <a:tab pos="2118360" algn="l"/>
                <a:tab pos="3060700" algn="l"/>
              </a:tabLst>
            </a:pPr>
            <a:r>
              <a:rPr sz="1100" b="1" u="heavy" dirty="0">
                <a:solidFill>
                  <a:prstClr val="black"/>
                </a:solidFill>
                <a:latin typeface="Arial"/>
                <a:cs typeface="Arial"/>
              </a:rPr>
              <a:t> 	</a:t>
            </a:r>
            <a:r>
              <a:rPr sz="1100" b="1" u="heavy" spc="-20" dirty="0">
                <a:solidFill>
                  <a:prstClr val="black"/>
                </a:solidFill>
                <a:latin typeface="Arial"/>
                <a:cs typeface="Arial"/>
              </a:rPr>
              <a:t>P</a:t>
            </a:r>
            <a:r>
              <a:rPr sz="1100" b="1" u="heavy" spc="-10" dirty="0">
                <a:solidFill>
                  <a:prstClr val="black"/>
                </a:solidFill>
                <a:latin typeface="Arial"/>
                <a:cs typeface="Arial"/>
              </a:rPr>
              <a:t>i</a:t>
            </a:r>
            <a:r>
              <a:rPr sz="1100" b="1" u="heavy" spc="-15" dirty="0">
                <a:solidFill>
                  <a:prstClr val="black"/>
                </a:solidFill>
                <a:latin typeface="Arial"/>
                <a:cs typeface="Arial"/>
              </a:rPr>
              <a:t>az</a:t>
            </a:r>
            <a:r>
              <a:rPr sz="1100" b="1" u="heavy" spc="-10" dirty="0">
                <a:solidFill>
                  <a:prstClr val="black"/>
                </a:solidFill>
                <a:latin typeface="Arial"/>
                <a:cs typeface="Arial"/>
              </a:rPr>
              <a:t>z</a:t>
            </a:r>
            <a:r>
              <a:rPr sz="1100" b="1" u="heavy" dirty="0">
                <a:solidFill>
                  <a:prstClr val="black"/>
                </a:solidFill>
                <a:latin typeface="Arial"/>
                <a:cs typeface="Arial"/>
              </a:rPr>
              <a:t>a</a:t>
            </a:r>
            <a:r>
              <a:rPr sz="1100" b="1" u="heavy" spc="-35" dirty="0">
                <a:solidFill>
                  <a:prstClr val="black"/>
                </a:solidFill>
                <a:latin typeface="Arial"/>
                <a:cs typeface="Arial"/>
              </a:rPr>
              <a:t> </a:t>
            </a:r>
            <a:r>
              <a:rPr sz="1100" b="1" u="heavy" spc="-20" dirty="0">
                <a:solidFill>
                  <a:prstClr val="black"/>
                </a:solidFill>
                <a:latin typeface="Arial"/>
                <a:cs typeface="Arial"/>
              </a:rPr>
              <a:t>S</a:t>
            </a:r>
            <a:r>
              <a:rPr sz="1100" b="1" u="heavy" spc="-10" dirty="0">
                <a:solidFill>
                  <a:prstClr val="black"/>
                </a:solidFill>
                <a:latin typeface="Arial"/>
                <a:cs typeface="Arial"/>
              </a:rPr>
              <a:t>r</a:t>
            </a:r>
            <a:r>
              <a:rPr sz="1100" b="1" u="heavy" spc="-15" dirty="0">
                <a:solidFill>
                  <a:prstClr val="black"/>
                </a:solidFill>
                <a:latin typeface="Arial"/>
                <a:cs typeface="Arial"/>
              </a:rPr>
              <a:t>a</a:t>
            </a:r>
            <a:r>
              <a:rPr sz="1100" b="1" u="heavy" spc="-10" dirty="0">
                <a:solidFill>
                  <a:prstClr val="black"/>
                </a:solidFill>
                <a:latin typeface="Arial"/>
                <a:cs typeface="Arial"/>
              </a:rPr>
              <a:t>ffa</a:t>
            </a:r>
            <a:r>
              <a:rPr sz="1100" b="1" u="heavy" dirty="0">
                <a:solidFill>
                  <a:prstClr val="black"/>
                </a:solidFill>
                <a:latin typeface="Arial"/>
                <a:cs typeface="Arial"/>
              </a:rPr>
              <a:t> 	</a:t>
            </a:r>
            <a:endParaRPr sz="1100">
              <a:solidFill>
                <a:prstClr val="black"/>
              </a:solidFill>
              <a:latin typeface="Arial"/>
              <a:cs typeface="Arial"/>
            </a:endParaRPr>
          </a:p>
        </p:txBody>
      </p:sp>
      <p:sp>
        <p:nvSpPr>
          <p:cNvPr id="7" name="object 7"/>
          <p:cNvSpPr/>
          <p:nvPr/>
        </p:nvSpPr>
        <p:spPr>
          <a:xfrm>
            <a:off x="4938014" y="2630042"/>
            <a:ext cx="126364" cy="0"/>
          </a:xfrm>
          <a:custGeom>
            <a:avLst/>
            <a:gdLst/>
            <a:ahLst/>
            <a:cxnLst/>
            <a:rect l="l" t="t" r="r" b="b"/>
            <a:pathLst>
              <a:path w="126364">
                <a:moveTo>
                  <a:pt x="0" y="0"/>
                </a:moveTo>
                <a:lnTo>
                  <a:pt x="126111" y="0"/>
                </a:lnTo>
              </a:path>
            </a:pathLst>
          </a:custGeom>
          <a:ln w="3175">
            <a:solidFill>
              <a:srgbClr val="3164FF"/>
            </a:solidFill>
          </a:ln>
        </p:spPr>
        <p:txBody>
          <a:bodyPr wrap="square" lIns="0" tIns="0" rIns="0" bIns="0" rtlCol="0"/>
          <a:lstStyle/>
          <a:p>
            <a:endParaRPr>
              <a:solidFill>
                <a:prstClr val="black"/>
              </a:solidFill>
            </a:endParaRPr>
          </a:p>
        </p:txBody>
      </p:sp>
      <p:sp>
        <p:nvSpPr>
          <p:cNvPr id="8" name="object 8"/>
          <p:cNvSpPr/>
          <p:nvPr/>
        </p:nvSpPr>
        <p:spPr>
          <a:xfrm>
            <a:off x="4911852" y="2635504"/>
            <a:ext cx="177165" cy="0"/>
          </a:xfrm>
          <a:custGeom>
            <a:avLst/>
            <a:gdLst/>
            <a:ahLst/>
            <a:cxnLst/>
            <a:rect l="l" t="t" r="r" b="b"/>
            <a:pathLst>
              <a:path w="177164">
                <a:moveTo>
                  <a:pt x="0" y="0"/>
                </a:moveTo>
                <a:lnTo>
                  <a:pt x="176911" y="0"/>
                </a:lnTo>
              </a:path>
            </a:pathLst>
          </a:custGeom>
          <a:ln w="3175">
            <a:solidFill>
              <a:srgbClr val="3164FF"/>
            </a:solidFill>
          </a:ln>
        </p:spPr>
        <p:txBody>
          <a:bodyPr wrap="square" lIns="0" tIns="0" rIns="0" bIns="0" rtlCol="0"/>
          <a:lstStyle/>
          <a:p>
            <a:endParaRPr>
              <a:solidFill>
                <a:prstClr val="black"/>
              </a:solidFill>
            </a:endParaRPr>
          </a:p>
        </p:txBody>
      </p:sp>
      <p:sp>
        <p:nvSpPr>
          <p:cNvPr id="9" name="object 9"/>
          <p:cNvSpPr/>
          <p:nvPr/>
        </p:nvSpPr>
        <p:spPr>
          <a:xfrm>
            <a:off x="4891151" y="2641092"/>
            <a:ext cx="219710" cy="0"/>
          </a:xfrm>
          <a:custGeom>
            <a:avLst/>
            <a:gdLst/>
            <a:ahLst/>
            <a:cxnLst/>
            <a:rect l="l" t="t" r="r" b="b"/>
            <a:pathLst>
              <a:path w="219710">
                <a:moveTo>
                  <a:pt x="0" y="0"/>
                </a:moveTo>
                <a:lnTo>
                  <a:pt x="219201" y="0"/>
                </a:lnTo>
              </a:path>
            </a:pathLst>
          </a:custGeom>
          <a:ln w="3175">
            <a:solidFill>
              <a:srgbClr val="3164FF"/>
            </a:solidFill>
          </a:ln>
        </p:spPr>
        <p:txBody>
          <a:bodyPr wrap="square" lIns="0" tIns="0" rIns="0" bIns="0" rtlCol="0"/>
          <a:lstStyle/>
          <a:p>
            <a:endParaRPr>
              <a:solidFill>
                <a:prstClr val="black"/>
              </a:solidFill>
            </a:endParaRPr>
          </a:p>
        </p:txBody>
      </p:sp>
      <p:sp>
        <p:nvSpPr>
          <p:cNvPr id="10" name="object 10"/>
          <p:cNvSpPr/>
          <p:nvPr/>
        </p:nvSpPr>
        <p:spPr>
          <a:xfrm>
            <a:off x="4873878" y="2646552"/>
            <a:ext cx="252729" cy="0"/>
          </a:xfrm>
          <a:custGeom>
            <a:avLst/>
            <a:gdLst/>
            <a:ahLst/>
            <a:cxnLst/>
            <a:rect l="l" t="t" r="r" b="b"/>
            <a:pathLst>
              <a:path w="252729">
                <a:moveTo>
                  <a:pt x="0" y="0"/>
                </a:moveTo>
                <a:lnTo>
                  <a:pt x="252603" y="0"/>
                </a:lnTo>
              </a:path>
            </a:pathLst>
          </a:custGeom>
          <a:ln w="3175">
            <a:solidFill>
              <a:srgbClr val="3164FF"/>
            </a:solidFill>
          </a:ln>
        </p:spPr>
        <p:txBody>
          <a:bodyPr wrap="square" lIns="0" tIns="0" rIns="0" bIns="0" rtlCol="0"/>
          <a:lstStyle/>
          <a:p>
            <a:endParaRPr>
              <a:solidFill>
                <a:prstClr val="black"/>
              </a:solidFill>
            </a:endParaRPr>
          </a:p>
        </p:txBody>
      </p:sp>
      <p:sp>
        <p:nvSpPr>
          <p:cNvPr id="11" name="object 11"/>
          <p:cNvSpPr/>
          <p:nvPr/>
        </p:nvSpPr>
        <p:spPr>
          <a:xfrm>
            <a:off x="4858130" y="2652141"/>
            <a:ext cx="285115" cy="0"/>
          </a:xfrm>
          <a:custGeom>
            <a:avLst/>
            <a:gdLst/>
            <a:ahLst/>
            <a:cxnLst/>
            <a:rect l="l" t="t" r="r" b="b"/>
            <a:pathLst>
              <a:path w="285114">
                <a:moveTo>
                  <a:pt x="0" y="0"/>
                </a:moveTo>
                <a:lnTo>
                  <a:pt x="284607" y="0"/>
                </a:lnTo>
              </a:path>
            </a:pathLst>
          </a:custGeom>
          <a:ln w="3175">
            <a:solidFill>
              <a:srgbClr val="3164FF"/>
            </a:solidFill>
          </a:ln>
        </p:spPr>
        <p:txBody>
          <a:bodyPr wrap="square" lIns="0" tIns="0" rIns="0" bIns="0" rtlCol="0"/>
          <a:lstStyle/>
          <a:p>
            <a:endParaRPr>
              <a:solidFill>
                <a:prstClr val="black"/>
              </a:solidFill>
            </a:endParaRPr>
          </a:p>
        </p:txBody>
      </p:sp>
      <p:sp>
        <p:nvSpPr>
          <p:cNvPr id="12" name="object 12"/>
          <p:cNvSpPr/>
          <p:nvPr/>
        </p:nvSpPr>
        <p:spPr>
          <a:xfrm>
            <a:off x="4845177" y="2657729"/>
            <a:ext cx="309880" cy="0"/>
          </a:xfrm>
          <a:custGeom>
            <a:avLst/>
            <a:gdLst/>
            <a:ahLst/>
            <a:cxnLst/>
            <a:rect l="l" t="t" r="r" b="b"/>
            <a:pathLst>
              <a:path w="309879">
                <a:moveTo>
                  <a:pt x="0" y="0"/>
                </a:moveTo>
                <a:lnTo>
                  <a:pt x="309499" y="0"/>
                </a:lnTo>
              </a:path>
            </a:pathLst>
          </a:custGeom>
          <a:ln w="3175">
            <a:solidFill>
              <a:srgbClr val="3164FF"/>
            </a:solidFill>
          </a:ln>
        </p:spPr>
        <p:txBody>
          <a:bodyPr wrap="square" lIns="0" tIns="0" rIns="0" bIns="0" rtlCol="0"/>
          <a:lstStyle/>
          <a:p>
            <a:endParaRPr>
              <a:solidFill>
                <a:prstClr val="black"/>
              </a:solidFill>
            </a:endParaRPr>
          </a:p>
        </p:txBody>
      </p:sp>
      <p:sp>
        <p:nvSpPr>
          <p:cNvPr id="13" name="object 13"/>
          <p:cNvSpPr/>
          <p:nvPr/>
        </p:nvSpPr>
        <p:spPr>
          <a:xfrm>
            <a:off x="4832350" y="2663189"/>
            <a:ext cx="334645" cy="0"/>
          </a:xfrm>
          <a:custGeom>
            <a:avLst/>
            <a:gdLst/>
            <a:ahLst/>
            <a:cxnLst/>
            <a:rect l="l" t="t" r="r" b="b"/>
            <a:pathLst>
              <a:path w="334645">
                <a:moveTo>
                  <a:pt x="0" y="0"/>
                </a:moveTo>
                <a:lnTo>
                  <a:pt x="334137" y="0"/>
                </a:lnTo>
              </a:path>
            </a:pathLst>
          </a:custGeom>
          <a:ln w="3175">
            <a:solidFill>
              <a:srgbClr val="3164FF"/>
            </a:solidFill>
          </a:ln>
        </p:spPr>
        <p:txBody>
          <a:bodyPr wrap="square" lIns="0" tIns="0" rIns="0" bIns="0" rtlCol="0"/>
          <a:lstStyle/>
          <a:p>
            <a:endParaRPr>
              <a:solidFill>
                <a:prstClr val="black"/>
              </a:solidFill>
            </a:endParaRPr>
          </a:p>
        </p:txBody>
      </p:sp>
      <p:sp>
        <p:nvSpPr>
          <p:cNvPr id="14" name="object 14"/>
          <p:cNvSpPr/>
          <p:nvPr/>
        </p:nvSpPr>
        <p:spPr>
          <a:xfrm>
            <a:off x="4820539" y="2668777"/>
            <a:ext cx="358140" cy="0"/>
          </a:xfrm>
          <a:custGeom>
            <a:avLst/>
            <a:gdLst/>
            <a:ahLst/>
            <a:cxnLst/>
            <a:rect l="l" t="t" r="r" b="b"/>
            <a:pathLst>
              <a:path w="358139">
                <a:moveTo>
                  <a:pt x="0" y="0"/>
                </a:moveTo>
                <a:lnTo>
                  <a:pt x="357886" y="0"/>
                </a:lnTo>
              </a:path>
            </a:pathLst>
          </a:custGeom>
          <a:ln w="3175">
            <a:solidFill>
              <a:srgbClr val="3164FF"/>
            </a:solidFill>
          </a:ln>
        </p:spPr>
        <p:txBody>
          <a:bodyPr wrap="square" lIns="0" tIns="0" rIns="0" bIns="0" rtlCol="0"/>
          <a:lstStyle/>
          <a:p>
            <a:endParaRPr>
              <a:solidFill>
                <a:prstClr val="black"/>
              </a:solidFill>
            </a:endParaRPr>
          </a:p>
        </p:txBody>
      </p:sp>
      <p:sp>
        <p:nvSpPr>
          <p:cNvPr id="15" name="object 15"/>
          <p:cNvSpPr/>
          <p:nvPr/>
        </p:nvSpPr>
        <p:spPr>
          <a:xfrm>
            <a:off x="4810378" y="2674239"/>
            <a:ext cx="377825" cy="0"/>
          </a:xfrm>
          <a:custGeom>
            <a:avLst/>
            <a:gdLst/>
            <a:ahLst/>
            <a:cxnLst/>
            <a:rect l="l" t="t" r="r" b="b"/>
            <a:pathLst>
              <a:path w="377825">
                <a:moveTo>
                  <a:pt x="0" y="0"/>
                </a:moveTo>
                <a:lnTo>
                  <a:pt x="377698" y="0"/>
                </a:lnTo>
              </a:path>
            </a:pathLst>
          </a:custGeom>
          <a:ln w="3175">
            <a:solidFill>
              <a:srgbClr val="3164FF"/>
            </a:solidFill>
          </a:ln>
        </p:spPr>
        <p:txBody>
          <a:bodyPr wrap="square" lIns="0" tIns="0" rIns="0" bIns="0" rtlCol="0"/>
          <a:lstStyle/>
          <a:p>
            <a:endParaRPr>
              <a:solidFill>
                <a:prstClr val="black"/>
              </a:solidFill>
            </a:endParaRPr>
          </a:p>
        </p:txBody>
      </p:sp>
      <p:sp>
        <p:nvSpPr>
          <p:cNvPr id="16" name="object 16"/>
          <p:cNvSpPr/>
          <p:nvPr/>
        </p:nvSpPr>
        <p:spPr>
          <a:xfrm>
            <a:off x="4800219" y="2679826"/>
            <a:ext cx="397510" cy="0"/>
          </a:xfrm>
          <a:custGeom>
            <a:avLst/>
            <a:gdLst/>
            <a:ahLst/>
            <a:cxnLst/>
            <a:rect l="l" t="t" r="r" b="b"/>
            <a:pathLst>
              <a:path w="397510">
                <a:moveTo>
                  <a:pt x="0" y="0"/>
                </a:moveTo>
                <a:lnTo>
                  <a:pt x="397128" y="0"/>
                </a:lnTo>
              </a:path>
            </a:pathLst>
          </a:custGeom>
          <a:ln w="3175">
            <a:solidFill>
              <a:srgbClr val="3164FF"/>
            </a:solidFill>
          </a:ln>
        </p:spPr>
        <p:txBody>
          <a:bodyPr wrap="square" lIns="0" tIns="0" rIns="0" bIns="0" rtlCol="0"/>
          <a:lstStyle/>
          <a:p>
            <a:endParaRPr>
              <a:solidFill>
                <a:prstClr val="black"/>
              </a:solidFill>
            </a:endParaRPr>
          </a:p>
        </p:txBody>
      </p:sp>
      <p:sp>
        <p:nvSpPr>
          <p:cNvPr id="17" name="object 17"/>
          <p:cNvSpPr/>
          <p:nvPr/>
        </p:nvSpPr>
        <p:spPr>
          <a:xfrm>
            <a:off x="4789932" y="2685288"/>
            <a:ext cx="417195" cy="0"/>
          </a:xfrm>
          <a:custGeom>
            <a:avLst/>
            <a:gdLst/>
            <a:ahLst/>
            <a:cxnLst/>
            <a:rect l="l" t="t" r="r" b="b"/>
            <a:pathLst>
              <a:path w="417195">
                <a:moveTo>
                  <a:pt x="0" y="0"/>
                </a:moveTo>
                <a:lnTo>
                  <a:pt x="416687" y="0"/>
                </a:lnTo>
              </a:path>
            </a:pathLst>
          </a:custGeom>
          <a:ln w="3175">
            <a:solidFill>
              <a:srgbClr val="3164FF"/>
            </a:solidFill>
          </a:ln>
        </p:spPr>
        <p:txBody>
          <a:bodyPr wrap="square" lIns="0" tIns="0" rIns="0" bIns="0" rtlCol="0"/>
          <a:lstStyle/>
          <a:p>
            <a:endParaRPr>
              <a:solidFill>
                <a:prstClr val="black"/>
              </a:solidFill>
            </a:endParaRPr>
          </a:p>
        </p:txBody>
      </p:sp>
      <p:sp>
        <p:nvSpPr>
          <p:cNvPr id="18" name="object 18"/>
          <p:cNvSpPr/>
          <p:nvPr/>
        </p:nvSpPr>
        <p:spPr>
          <a:xfrm>
            <a:off x="4781169" y="2690876"/>
            <a:ext cx="434975" cy="0"/>
          </a:xfrm>
          <a:custGeom>
            <a:avLst/>
            <a:gdLst/>
            <a:ahLst/>
            <a:cxnLst/>
            <a:rect l="l" t="t" r="r" b="b"/>
            <a:pathLst>
              <a:path w="434975">
                <a:moveTo>
                  <a:pt x="0" y="0"/>
                </a:moveTo>
                <a:lnTo>
                  <a:pt x="434593" y="0"/>
                </a:lnTo>
              </a:path>
            </a:pathLst>
          </a:custGeom>
          <a:ln w="3175">
            <a:solidFill>
              <a:srgbClr val="3164FF"/>
            </a:solidFill>
          </a:ln>
        </p:spPr>
        <p:txBody>
          <a:bodyPr wrap="square" lIns="0" tIns="0" rIns="0" bIns="0" rtlCol="0"/>
          <a:lstStyle/>
          <a:p>
            <a:endParaRPr>
              <a:solidFill>
                <a:prstClr val="black"/>
              </a:solidFill>
            </a:endParaRPr>
          </a:p>
        </p:txBody>
      </p:sp>
      <p:sp>
        <p:nvSpPr>
          <p:cNvPr id="19" name="object 19"/>
          <p:cNvSpPr/>
          <p:nvPr/>
        </p:nvSpPr>
        <p:spPr>
          <a:xfrm>
            <a:off x="4764404" y="2701925"/>
            <a:ext cx="466725" cy="0"/>
          </a:xfrm>
          <a:custGeom>
            <a:avLst/>
            <a:gdLst/>
            <a:ahLst/>
            <a:cxnLst/>
            <a:rect l="l" t="t" r="r" b="b"/>
            <a:pathLst>
              <a:path w="466725">
                <a:moveTo>
                  <a:pt x="0" y="0"/>
                </a:moveTo>
                <a:lnTo>
                  <a:pt x="466344" y="0"/>
                </a:lnTo>
              </a:path>
            </a:pathLst>
          </a:custGeom>
          <a:ln w="3175">
            <a:solidFill>
              <a:srgbClr val="3164FF"/>
            </a:solidFill>
          </a:ln>
        </p:spPr>
        <p:txBody>
          <a:bodyPr wrap="square" lIns="0" tIns="0" rIns="0" bIns="0" rtlCol="0"/>
          <a:lstStyle/>
          <a:p>
            <a:endParaRPr>
              <a:solidFill>
                <a:prstClr val="black"/>
              </a:solidFill>
            </a:endParaRPr>
          </a:p>
        </p:txBody>
      </p:sp>
      <p:sp>
        <p:nvSpPr>
          <p:cNvPr id="20" name="object 20"/>
          <p:cNvSpPr/>
          <p:nvPr/>
        </p:nvSpPr>
        <p:spPr>
          <a:xfrm>
            <a:off x="4756022" y="2707513"/>
            <a:ext cx="482600" cy="0"/>
          </a:xfrm>
          <a:custGeom>
            <a:avLst/>
            <a:gdLst/>
            <a:ahLst/>
            <a:cxnLst/>
            <a:rect l="l" t="t" r="r" b="b"/>
            <a:pathLst>
              <a:path w="482600">
                <a:moveTo>
                  <a:pt x="0" y="0"/>
                </a:moveTo>
                <a:lnTo>
                  <a:pt x="482218" y="0"/>
                </a:lnTo>
              </a:path>
            </a:pathLst>
          </a:custGeom>
          <a:ln w="3175">
            <a:solidFill>
              <a:srgbClr val="3164FF"/>
            </a:solidFill>
          </a:ln>
        </p:spPr>
        <p:txBody>
          <a:bodyPr wrap="square" lIns="0" tIns="0" rIns="0" bIns="0" rtlCol="0"/>
          <a:lstStyle/>
          <a:p>
            <a:endParaRPr>
              <a:solidFill>
                <a:prstClr val="black"/>
              </a:solidFill>
            </a:endParaRPr>
          </a:p>
        </p:txBody>
      </p:sp>
      <p:sp>
        <p:nvSpPr>
          <p:cNvPr id="21" name="object 21"/>
          <p:cNvSpPr/>
          <p:nvPr/>
        </p:nvSpPr>
        <p:spPr>
          <a:xfrm>
            <a:off x="4748276" y="2712973"/>
            <a:ext cx="497840" cy="0"/>
          </a:xfrm>
          <a:custGeom>
            <a:avLst/>
            <a:gdLst/>
            <a:ahLst/>
            <a:cxnLst/>
            <a:rect l="l" t="t" r="r" b="b"/>
            <a:pathLst>
              <a:path w="497839">
                <a:moveTo>
                  <a:pt x="0" y="0"/>
                </a:moveTo>
                <a:lnTo>
                  <a:pt x="497332" y="0"/>
                </a:lnTo>
              </a:path>
            </a:pathLst>
          </a:custGeom>
          <a:ln w="3175">
            <a:solidFill>
              <a:srgbClr val="3164FF"/>
            </a:solidFill>
          </a:ln>
        </p:spPr>
        <p:txBody>
          <a:bodyPr wrap="square" lIns="0" tIns="0" rIns="0" bIns="0" rtlCol="0"/>
          <a:lstStyle/>
          <a:p>
            <a:endParaRPr>
              <a:solidFill>
                <a:prstClr val="black"/>
              </a:solidFill>
            </a:endParaRPr>
          </a:p>
        </p:txBody>
      </p:sp>
      <p:sp>
        <p:nvSpPr>
          <p:cNvPr id="22" name="object 22"/>
          <p:cNvSpPr/>
          <p:nvPr/>
        </p:nvSpPr>
        <p:spPr>
          <a:xfrm>
            <a:off x="4741290" y="2718561"/>
            <a:ext cx="511175" cy="0"/>
          </a:xfrm>
          <a:custGeom>
            <a:avLst/>
            <a:gdLst/>
            <a:ahLst/>
            <a:cxnLst/>
            <a:rect l="l" t="t" r="r" b="b"/>
            <a:pathLst>
              <a:path w="511175">
                <a:moveTo>
                  <a:pt x="0" y="0"/>
                </a:moveTo>
                <a:lnTo>
                  <a:pt x="511175" y="0"/>
                </a:lnTo>
              </a:path>
            </a:pathLst>
          </a:custGeom>
          <a:ln w="3175">
            <a:solidFill>
              <a:srgbClr val="3164FF"/>
            </a:solidFill>
          </a:ln>
        </p:spPr>
        <p:txBody>
          <a:bodyPr wrap="square" lIns="0" tIns="0" rIns="0" bIns="0" rtlCol="0"/>
          <a:lstStyle/>
          <a:p>
            <a:endParaRPr>
              <a:solidFill>
                <a:prstClr val="black"/>
              </a:solidFill>
            </a:endParaRPr>
          </a:p>
        </p:txBody>
      </p:sp>
      <p:sp>
        <p:nvSpPr>
          <p:cNvPr id="23" name="object 23"/>
          <p:cNvSpPr/>
          <p:nvPr/>
        </p:nvSpPr>
        <p:spPr>
          <a:xfrm>
            <a:off x="4734178" y="2724023"/>
            <a:ext cx="524510" cy="0"/>
          </a:xfrm>
          <a:custGeom>
            <a:avLst/>
            <a:gdLst/>
            <a:ahLst/>
            <a:cxnLst/>
            <a:rect l="l" t="t" r="r" b="b"/>
            <a:pathLst>
              <a:path w="524510">
                <a:moveTo>
                  <a:pt x="0" y="0"/>
                </a:moveTo>
                <a:lnTo>
                  <a:pt x="524383" y="0"/>
                </a:lnTo>
              </a:path>
            </a:pathLst>
          </a:custGeom>
          <a:ln w="3175">
            <a:solidFill>
              <a:srgbClr val="3164FF"/>
            </a:solidFill>
          </a:ln>
        </p:spPr>
        <p:txBody>
          <a:bodyPr wrap="square" lIns="0" tIns="0" rIns="0" bIns="0" rtlCol="0"/>
          <a:lstStyle/>
          <a:p>
            <a:endParaRPr>
              <a:solidFill>
                <a:prstClr val="black"/>
              </a:solidFill>
            </a:endParaRPr>
          </a:p>
        </p:txBody>
      </p:sp>
      <p:sp>
        <p:nvSpPr>
          <p:cNvPr id="24" name="object 24"/>
          <p:cNvSpPr/>
          <p:nvPr/>
        </p:nvSpPr>
        <p:spPr>
          <a:xfrm>
            <a:off x="4727194" y="2729610"/>
            <a:ext cx="537845" cy="0"/>
          </a:xfrm>
          <a:custGeom>
            <a:avLst/>
            <a:gdLst/>
            <a:ahLst/>
            <a:cxnLst/>
            <a:rect l="l" t="t" r="r" b="b"/>
            <a:pathLst>
              <a:path w="537845">
                <a:moveTo>
                  <a:pt x="0" y="0"/>
                </a:moveTo>
                <a:lnTo>
                  <a:pt x="537590" y="0"/>
                </a:lnTo>
              </a:path>
            </a:pathLst>
          </a:custGeom>
          <a:ln w="3175">
            <a:solidFill>
              <a:srgbClr val="3164FF"/>
            </a:solidFill>
          </a:ln>
        </p:spPr>
        <p:txBody>
          <a:bodyPr wrap="square" lIns="0" tIns="0" rIns="0" bIns="0" rtlCol="0"/>
          <a:lstStyle/>
          <a:p>
            <a:endParaRPr>
              <a:solidFill>
                <a:prstClr val="black"/>
              </a:solidFill>
            </a:endParaRPr>
          </a:p>
        </p:txBody>
      </p:sp>
      <p:sp>
        <p:nvSpPr>
          <p:cNvPr id="25" name="object 25"/>
          <p:cNvSpPr/>
          <p:nvPr/>
        </p:nvSpPr>
        <p:spPr>
          <a:xfrm>
            <a:off x="4720209" y="2735072"/>
            <a:ext cx="551180" cy="0"/>
          </a:xfrm>
          <a:custGeom>
            <a:avLst/>
            <a:gdLst/>
            <a:ahLst/>
            <a:cxnLst/>
            <a:rect l="l" t="t" r="r" b="b"/>
            <a:pathLst>
              <a:path w="551179">
                <a:moveTo>
                  <a:pt x="0" y="0"/>
                </a:moveTo>
                <a:lnTo>
                  <a:pt x="550799" y="0"/>
                </a:lnTo>
              </a:path>
            </a:pathLst>
          </a:custGeom>
          <a:ln w="3175">
            <a:solidFill>
              <a:srgbClr val="3164FF"/>
            </a:solidFill>
          </a:ln>
        </p:spPr>
        <p:txBody>
          <a:bodyPr wrap="square" lIns="0" tIns="0" rIns="0" bIns="0" rtlCol="0"/>
          <a:lstStyle/>
          <a:p>
            <a:endParaRPr>
              <a:solidFill>
                <a:prstClr val="black"/>
              </a:solidFill>
            </a:endParaRPr>
          </a:p>
        </p:txBody>
      </p:sp>
      <p:sp>
        <p:nvSpPr>
          <p:cNvPr id="26" name="object 26"/>
          <p:cNvSpPr/>
          <p:nvPr/>
        </p:nvSpPr>
        <p:spPr>
          <a:xfrm>
            <a:off x="4713732" y="2740660"/>
            <a:ext cx="563880" cy="0"/>
          </a:xfrm>
          <a:custGeom>
            <a:avLst/>
            <a:gdLst/>
            <a:ahLst/>
            <a:cxnLst/>
            <a:rect l="l" t="t" r="r" b="b"/>
            <a:pathLst>
              <a:path w="563879">
                <a:moveTo>
                  <a:pt x="0" y="0"/>
                </a:moveTo>
                <a:lnTo>
                  <a:pt x="563371" y="0"/>
                </a:lnTo>
              </a:path>
            </a:pathLst>
          </a:custGeom>
          <a:ln w="3175">
            <a:solidFill>
              <a:srgbClr val="3164FF"/>
            </a:solidFill>
          </a:ln>
        </p:spPr>
        <p:txBody>
          <a:bodyPr wrap="square" lIns="0" tIns="0" rIns="0" bIns="0" rtlCol="0"/>
          <a:lstStyle/>
          <a:p>
            <a:endParaRPr>
              <a:solidFill>
                <a:prstClr val="black"/>
              </a:solidFill>
            </a:endParaRPr>
          </a:p>
        </p:txBody>
      </p:sp>
      <p:sp>
        <p:nvSpPr>
          <p:cNvPr id="27" name="object 27"/>
          <p:cNvSpPr/>
          <p:nvPr/>
        </p:nvSpPr>
        <p:spPr>
          <a:xfrm>
            <a:off x="4707635" y="2746248"/>
            <a:ext cx="575310" cy="0"/>
          </a:xfrm>
          <a:custGeom>
            <a:avLst/>
            <a:gdLst/>
            <a:ahLst/>
            <a:cxnLst/>
            <a:rect l="l" t="t" r="r" b="b"/>
            <a:pathLst>
              <a:path w="575310">
                <a:moveTo>
                  <a:pt x="0" y="0"/>
                </a:moveTo>
                <a:lnTo>
                  <a:pt x="575183" y="0"/>
                </a:lnTo>
              </a:path>
            </a:pathLst>
          </a:custGeom>
          <a:ln w="3175">
            <a:solidFill>
              <a:srgbClr val="3164FF"/>
            </a:solidFill>
          </a:ln>
        </p:spPr>
        <p:txBody>
          <a:bodyPr wrap="square" lIns="0" tIns="0" rIns="0" bIns="0" rtlCol="0"/>
          <a:lstStyle/>
          <a:p>
            <a:endParaRPr>
              <a:solidFill>
                <a:prstClr val="black"/>
              </a:solidFill>
            </a:endParaRPr>
          </a:p>
        </p:txBody>
      </p:sp>
      <p:sp>
        <p:nvSpPr>
          <p:cNvPr id="28" name="object 28"/>
          <p:cNvSpPr/>
          <p:nvPr/>
        </p:nvSpPr>
        <p:spPr>
          <a:xfrm>
            <a:off x="4701666" y="2751708"/>
            <a:ext cx="586740" cy="0"/>
          </a:xfrm>
          <a:custGeom>
            <a:avLst/>
            <a:gdLst/>
            <a:ahLst/>
            <a:cxnLst/>
            <a:rect l="l" t="t" r="r" b="b"/>
            <a:pathLst>
              <a:path w="586739">
                <a:moveTo>
                  <a:pt x="0" y="0"/>
                </a:moveTo>
                <a:lnTo>
                  <a:pt x="586359" y="0"/>
                </a:lnTo>
              </a:path>
            </a:pathLst>
          </a:custGeom>
          <a:ln w="3175">
            <a:solidFill>
              <a:srgbClr val="3164FF"/>
            </a:solidFill>
          </a:ln>
        </p:spPr>
        <p:txBody>
          <a:bodyPr wrap="square" lIns="0" tIns="0" rIns="0" bIns="0" rtlCol="0"/>
          <a:lstStyle/>
          <a:p>
            <a:endParaRPr>
              <a:solidFill>
                <a:prstClr val="black"/>
              </a:solidFill>
            </a:endParaRPr>
          </a:p>
        </p:txBody>
      </p:sp>
      <p:sp>
        <p:nvSpPr>
          <p:cNvPr id="29" name="object 29"/>
          <p:cNvSpPr/>
          <p:nvPr/>
        </p:nvSpPr>
        <p:spPr>
          <a:xfrm>
            <a:off x="4695697" y="2757297"/>
            <a:ext cx="597535" cy="0"/>
          </a:xfrm>
          <a:custGeom>
            <a:avLst/>
            <a:gdLst/>
            <a:ahLst/>
            <a:cxnLst/>
            <a:rect l="l" t="t" r="r" b="b"/>
            <a:pathLst>
              <a:path w="597535">
                <a:moveTo>
                  <a:pt x="0" y="0"/>
                </a:moveTo>
                <a:lnTo>
                  <a:pt x="597535" y="0"/>
                </a:lnTo>
              </a:path>
            </a:pathLst>
          </a:custGeom>
          <a:ln w="3175">
            <a:solidFill>
              <a:srgbClr val="3164FF"/>
            </a:solidFill>
          </a:ln>
        </p:spPr>
        <p:txBody>
          <a:bodyPr wrap="square" lIns="0" tIns="0" rIns="0" bIns="0" rtlCol="0"/>
          <a:lstStyle/>
          <a:p>
            <a:endParaRPr>
              <a:solidFill>
                <a:prstClr val="black"/>
              </a:solidFill>
            </a:endParaRPr>
          </a:p>
        </p:txBody>
      </p:sp>
      <p:sp>
        <p:nvSpPr>
          <p:cNvPr id="30" name="object 30"/>
          <p:cNvSpPr/>
          <p:nvPr/>
        </p:nvSpPr>
        <p:spPr>
          <a:xfrm>
            <a:off x="4689728" y="2762757"/>
            <a:ext cx="608965" cy="0"/>
          </a:xfrm>
          <a:custGeom>
            <a:avLst/>
            <a:gdLst/>
            <a:ahLst/>
            <a:cxnLst/>
            <a:rect l="l" t="t" r="r" b="b"/>
            <a:pathLst>
              <a:path w="608964">
                <a:moveTo>
                  <a:pt x="0" y="0"/>
                </a:moveTo>
                <a:lnTo>
                  <a:pt x="608584" y="0"/>
                </a:lnTo>
              </a:path>
            </a:pathLst>
          </a:custGeom>
          <a:ln w="3175">
            <a:solidFill>
              <a:srgbClr val="3164FF"/>
            </a:solidFill>
          </a:ln>
        </p:spPr>
        <p:txBody>
          <a:bodyPr wrap="square" lIns="0" tIns="0" rIns="0" bIns="0" rtlCol="0"/>
          <a:lstStyle/>
          <a:p>
            <a:endParaRPr>
              <a:solidFill>
                <a:prstClr val="black"/>
              </a:solidFill>
            </a:endParaRPr>
          </a:p>
        </p:txBody>
      </p:sp>
      <p:sp>
        <p:nvSpPr>
          <p:cNvPr id="31" name="object 31"/>
          <p:cNvSpPr/>
          <p:nvPr/>
        </p:nvSpPr>
        <p:spPr>
          <a:xfrm>
            <a:off x="4683759" y="2768345"/>
            <a:ext cx="619760" cy="0"/>
          </a:xfrm>
          <a:custGeom>
            <a:avLst/>
            <a:gdLst/>
            <a:ahLst/>
            <a:cxnLst/>
            <a:rect l="l" t="t" r="r" b="b"/>
            <a:pathLst>
              <a:path w="619760">
                <a:moveTo>
                  <a:pt x="0" y="0"/>
                </a:moveTo>
                <a:lnTo>
                  <a:pt x="619760" y="0"/>
                </a:lnTo>
              </a:path>
            </a:pathLst>
          </a:custGeom>
          <a:ln w="3175">
            <a:solidFill>
              <a:srgbClr val="3164FF"/>
            </a:solidFill>
          </a:ln>
        </p:spPr>
        <p:txBody>
          <a:bodyPr wrap="square" lIns="0" tIns="0" rIns="0" bIns="0" rtlCol="0"/>
          <a:lstStyle/>
          <a:p>
            <a:endParaRPr>
              <a:solidFill>
                <a:prstClr val="black"/>
              </a:solidFill>
            </a:endParaRPr>
          </a:p>
        </p:txBody>
      </p:sp>
      <p:sp>
        <p:nvSpPr>
          <p:cNvPr id="32" name="object 32"/>
          <p:cNvSpPr/>
          <p:nvPr/>
        </p:nvSpPr>
        <p:spPr>
          <a:xfrm>
            <a:off x="4678553" y="2773807"/>
            <a:ext cx="630555" cy="0"/>
          </a:xfrm>
          <a:custGeom>
            <a:avLst/>
            <a:gdLst/>
            <a:ahLst/>
            <a:cxnLst/>
            <a:rect l="l" t="t" r="r" b="b"/>
            <a:pathLst>
              <a:path w="630554">
                <a:moveTo>
                  <a:pt x="0" y="0"/>
                </a:moveTo>
                <a:lnTo>
                  <a:pt x="630174" y="0"/>
                </a:lnTo>
              </a:path>
            </a:pathLst>
          </a:custGeom>
          <a:ln w="3175">
            <a:solidFill>
              <a:srgbClr val="3164FF"/>
            </a:solidFill>
          </a:ln>
        </p:spPr>
        <p:txBody>
          <a:bodyPr wrap="square" lIns="0" tIns="0" rIns="0" bIns="0" rtlCol="0"/>
          <a:lstStyle/>
          <a:p>
            <a:endParaRPr>
              <a:solidFill>
                <a:prstClr val="black"/>
              </a:solidFill>
            </a:endParaRPr>
          </a:p>
        </p:txBody>
      </p:sp>
      <p:sp>
        <p:nvSpPr>
          <p:cNvPr id="33" name="object 33"/>
          <p:cNvSpPr/>
          <p:nvPr/>
        </p:nvSpPr>
        <p:spPr>
          <a:xfrm>
            <a:off x="4673346" y="2779395"/>
            <a:ext cx="640080" cy="0"/>
          </a:xfrm>
          <a:custGeom>
            <a:avLst/>
            <a:gdLst/>
            <a:ahLst/>
            <a:cxnLst/>
            <a:rect l="l" t="t" r="r" b="b"/>
            <a:pathLst>
              <a:path w="640079">
                <a:moveTo>
                  <a:pt x="0" y="0"/>
                </a:moveTo>
                <a:lnTo>
                  <a:pt x="639952" y="0"/>
                </a:lnTo>
              </a:path>
            </a:pathLst>
          </a:custGeom>
          <a:ln w="3175">
            <a:solidFill>
              <a:srgbClr val="3164FF"/>
            </a:solidFill>
          </a:ln>
        </p:spPr>
        <p:txBody>
          <a:bodyPr wrap="square" lIns="0" tIns="0" rIns="0" bIns="0" rtlCol="0"/>
          <a:lstStyle/>
          <a:p>
            <a:endParaRPr>
              <a:solidFill>
                <a:prstClr val="black"/>
              </a:solidFill>
            </a:endParaRPr>
          </a:p>
        </p:txBody>
      </p:sp>
      <p:sp>
        <p:nvSpPr>
          <p:cNvPr id="34" name="object 34"/>
          <p:cNvSpPr/>
          <p:nvPr/>
        </p:nvSpPr>
        <p:spPr>
          <a:xfrm>
            <a:off x="4663059" y="2790444"/>
            <a:ext cx="659130" cy="0"/>
          </a:xfrm>
          <a:custGeom>
            <a:avLst/>
            <a:gdLst/>
            <a:ahLst/>
            <a:cxnLst/>
            <a:rect l="l" t="t" r="r" b="b"/>
            <a:pathLst>
              <a:path w="659129">
                <a:moveTo>
                  <a:pt x="0" y="0"/>
                </a:moveTo>
                <a:lnTo>
                  <a:pt x="659002" y="0"/>
                </a:lnTo>
              </a:path>
            </a:pathLst>
          </a:custGeom>
          <a:ln w="3175">
            <a:solidFill>
              <a:srgbClr val="3164FF"/>
            </a:solidFill>
          </a:ln>
        </p:spPr>
        <p:txBody>
          <a:bodyPr wrap="square" lIns="0" tIns="0" rIns="0" bIns="0" rtlCol="0"/>
          <a:lstStyle/>
          <a:p>
            <a:endParaRPr>
              <a:solidFill>
                <a:prstClr val="black"/>
              </a:solidFill>
            </a:endParaRPr>
          </a:p>
        </p:txBody>
      </p:sp>
      <p:sp>
        <p:nvSpPr>
          <p:cNvPr id="35" name="object 35"/>
          <p:cNvSpPr/>
          <p:nvPr/>
        </p:nvSpPr>
        <p:spPr>
          <a:xfrm>
            <a:off x="4657852" y="2796032"/>
            <a:ext cx="668655" cy="0"/>
          </a:xfrm>
          <a:custGeom>
            <a:avLst/>
            <a:gdLst/>
            <a:ahLst/>
            <a:cxnLst/>
            <a:rect l="l" t="t" r="r" b="b"/>
            <a:pathLst>
              <a:path w="668654">
                <a:moveTo>
                  <a:pt x="0" y="0"/>
                </a:moveTo>
                <a:lnTo>
                  <a:pt x="668527" y="0"/>
                </a:lnTo>
              </a:path>
            </a:pathLst>
          </a:custGeom>
          <a:ln w="3175">
            <a:solidFill>
              <a:srgbClr val="3164FF"/>
            </a:solidFill>
          </a:ln>
        </p:spPr>
        <p:txBody>
          <a:bodyPr wrap="square" lIns="0" tIns="0" rIns="0" bIns="0" rtlCol="0"/>
          <a:lstStyle/>
          <a:p>
            <a:endParaRPr>
              <a:solidFill>
                <a:prstClr val="black"/>
              </a:solidFill>
            </a:endParaRPr>
          </a:p>
        </p:txBody>
      </p:sp>
      <p:sp>
        <p:nvSpPr>
          <p:cNvPr id="36" name="object 36"/>
          <p:cNvSpPr/>
          <p:nvPr/>
        </p:nvSpPr>
        <p:spPr>
          <a:xfrm>
            <a:off x="4652771" y="2801492"/>
            <a:ext cx="678180" cy="0"/>
          </a:xfrm>
          <a:custGeom>
            <a:avLst/>
            <a:gdLst/>
            <a:ahLst/>
            <a:cxnLst/>
            <a:rect l="l" t="t" r="r" b="b"/>
            <a:pathLst>
              <a:path w="678179">
                <a:moveTo>
                  <a:pt x="0" y="0"/>
                </a:moveTo>
                <a:lnTo>
                  <a:pt x="678052" y="0"/>
                </a:lnTo>
              </a:path>
            </a:pathLst>
          </a:custGeom>
          <a:ln w="3175">
            <a:solidFill>
              <a:srgbClr val="3164FF"/>
            </a:solidFill>
          </a:ln>
        </p:spPr>
        <p:txBody>
          <a:bodyPr wrap="square" lIns="0" tIns="0" rIns="0" bIns="0" rtlCol="0"/>
          <a:lstStyle/>
          <a:p>
            <a:endParaRPr>
              <a:solidFill>
                <a:prstClr val="black"/>
              </a:solidFill>
            </a:endParaRPr>
          </a:p>
        </p:txBody>
      </p:sp>
      <p:sp>
        <p:nvSpPr>
          <p:cNvPr id="37" name="object 37"/>
          <p:cNvSpPr/>
          <p:nvPr/>
        </p:nvSpPr>
        <p:spPr>
          <a:xfrm>
            <a:off x="4648200" y="2807080"/>
            <a:ext cx="687070" cy="0"/>
          </a:xfrm>
          <a:custGeom>
            <a:avLst/>
            <a:gdLst/>
            <a:ahLst/>
            <a:cxnLst/>
            <a:rect l="l" t="t" r="r" b="b"/>
            <a:pathLst>
              <a:path w="687070">
                <a:moveTo>
                  <a:pt x="0" y="0"/>
                </a:moveTo>
                <a:lnTo>
                  <a:pt x="686942" y="0"/>
                </a:lnTo>
              </a:path>
            </a:pathLst>
          </a:custGeom>
          <a:ln w="3175">
            <a:solidFill>
              <a:srgbClr val="3164FF"/>
            </a:solidFill>
          </a:ln>
        </p:spPr>
        <p:txBody>
          <a:bodyPr wrap="square" lIns="0" tIns="0" rIns="0" bIns="0" rtlCol="0"/>
          <a:lstStyle/>
          <a:p>
            <a:endParaRPr>
              <a:solidFill>
                <a:prstClr val="black"/>
              </a:solidFill>
            </a:endParaRPr>
          </a:p>
        </p:txBody>
      </p:sp>
      <p:sp>
        <p:nvSpPr>
          <p:cNvPr id="38" name="object 38"/>
          <p:cNvSpPr/>
          <p:nvPr/>
        </p:nvSpPr>
        <p:spPr>
          <a:xfrm>
            <a:off x="4643628" y="2812542"/>
            <a:ext cx="695960" cy="0"/>
          </a:xfrm>
          <a:custGeom>
            <a:avLst/>
            <a:gdLst/>
            <a:ahLst/>
            <a:cxnLst/>
            <a:rect l="l" t="t" r="r" b="b"/>
            <a:pathLst>
              <a:path w="695960">
                <a:moveTo>
                  <a:pt x="0" y="0"/>
                </a:moveTo>
                <a:lnTo>
                  <a:pt x="695451" y="0"/>
                </a:lnTo>
              </a:path>
            </a:pathLst>
          </a:custGeom>
          <a:ln w="3175">
            <a:solidFill>
              <a:srgbClr val="3164FF"/>
            </a:solidFill>
          </a:ln>
        </p:spPr>
        <p:txBody>
          <a:bodyPr wrap="square" lIns="0" tIns="0" rIns="0" bIns="0" rtlCol="0"/>
          <a:lstStyle/>
          <a:p>
            <a:endParaRPr>
              <a:solidFill>
                <a:prstClr val="black"/>
              </a:solidFill>
            </a:endParaRPr>
          </a:p>
        </p:txBody>
      </p:sp>
      <p:sp>
        <p:nvSpPr>
          <p:cNvPr id="39" name="object 39"/>
          <p:cNvSpPr/>
          <p:nvPr/>
        </p:nvSpPr>
        <p:spPr>
          <a:xfrm>
            <a:off x="4639183" y="2818129"/>
            <a:ext cx="704215" cy="0"/>
          </a:xfrm>
          <a:custGeom>
            <a:avLst/>
            <a:gdLst/>
            <a:ahLst/>
            <a:cxnLst/>
            <a:rect l="l" t="t" r="r" b="b"/>
            <a:pathLst>
              <a:path w="704214">
                <a:moveTo>
                  <a:pt x="0" y="0"/>
                </a:moveTo>
                <a:lnTo>
                  <a:pt x="703706" y="0"/>
                </a:lnTo>
              </a:path>
            </a:pathLst>
          </a:custGeom>
          <a:ln w="3175">
            <a:solidFill>
              <a:srgbClr val="3164FF"/>
            </a:solidFill>
          </a:ln>
        </p:spPr>
        <p:txBody>
          <a:bodyPr wrap="square" lIns="0" tIns="0" rIns="0" bIns="0" rtlCol="0"/>
          <a:lstStyle/>
          <a:p>
            <a:endParaRPr>
              <a:solidFill>
                <a:prstClr val="black"/>
              </a:solidFill>
            </a:endParaRPr>
          </a:p>
        </p:txBody>
      </p:sp>
      <p:sp>
        <p:nvSpPr>
          <p:cNvPr id="40" name="object 40"/>
          <p:cNvSpPr/>
          <p:nvPr/>
        </p:nvSpPr>
        <p:spPr>
          <a:xfrm>
            <a:off x="4634738" y="2823591"/>
            <a:ext cx="711835" cy="0"/>
          </a:xfrm>
          <a:custGeom>
            <a:avLst/>
            <a:gdLst/>
            <a:ahLst/>
            <a:cxnLst/>
            <a:rect l="l" t="t" r="r" b="b"/>
            <a:pathLst>
              <a:path w="711835">
                <a:moveTo>
                  <a:pt x="0" y="0"/>
                </a:moveTo>
                <a:lnTo>
                  <a:pt x="711835" y="0"/>
                </a:lnTo>
              </a:path>
            </a:pathLst>
          </a:custGeom>
          <a:ln w="3175">
            <a:solidFill>
              <a:srgbClr val="3164FF"/>
            </a:solidFill>
          </a:ln>
        </p:spPr>
        <p:txBody>
          <a:bodyPr wrap="square" lIns="0" tIns="0" rIns="0" bIns="0" rtlCol="0"/>
          <a:lstStyle/>
          <a:p>
            <a:endParaRPr>
              <a:solidFill>
                <a:prstClr val="black"/>
              </a:solidFill>
            </a:endParaRPr>
          </a:p>
        </p:txBody>
      </p:sp>
      <p:sp>
        <p:nvSpPr>
          <p:cNvPr id="41" name="object 41"/>
          <p:cNvSpPr/>
          <p:nvPr/>
        </p:nvSpPr>
        <p:spPr>
          <a:xfrm>
            <a:off x="4630292" y="2829179"/>
            <a:ext cx="720090" cy="0"/>
          </a:xfrm>
          <a:custGeom>
            <a:avLst/>
            <a:gdLst/>
            <a:ahLst/>
            <a:cxnLst/>
            <a:rect l="l" t="t" r="r" b="b"/>
            <a:pathLst>
              <a:path w="720089">
                <a:moveTo>
                  <a:pt x="0" y="0"/>
                </a:moveTo>
                <a:lnTo>
                  <a:pt x="719963" y="0"/>
                </a:lnTo>
              </a:path>
            </a:pathLst>
          </a:custGeom>
          <a:ln w="3175">
            <a:solidFill>
              <a:srgbClr val="3164FF"/>
            </a:solidFill>
          </a:ln>
        </p:spPr>
        <p:txBody>
          <a:bodyPr wrap="square" lIns="0" tIns="0" rIns="0" bIns="0" rtlCol="0"/>
          <a:lstStyle/>
          <a:p>
            <a:endParaRPr>
              <a:solidFill>
                <a:prstClr val="black"/>
              </a:solidFill>
            </a:endParaRPr>
          </a:p>
        </p:txBody>
      </p:sp>
      <p:sp>
        <p:nvSpPr>
          <p:cNvPr id="42" name="object 42"/>
          <p:cNvSpPr/>
          <p:nvPr/>
        </p:nvSpPr>
        <p:spPr>
          <a:xfrm>
            <a:off x="4625847" y="2834767"/>
            <a:ext cx="728345" cy="0"/>
          </a:xfrm>
          <a:custGeom>
            <a:avLst/>
            <a:gdLst/>
            <a:ahLst/>
            <a:cxnLst/>
            <a:rect l="l" t="t" r="r" b="b"/>
            <a:pathLst>
              <a:path w="728345">
                <a:moveTo>
                  <a:pt x="0" y="0"/>
                </a:moveTo>
                <a:lnTo>
                  <a:pt x="728090" y="0"/>
                </a:lnTo>
              </a:path>
            </a:pathLst>
          </a:custGeom>
          <a:ln w="3175">
            <a:solidFill>
              <a:srgbClr val="3164FF"/>
            </a:solidFill>
          </a:ln>
        </p:spPr>
        <p:txBody>
          <a:bodyPr wrap="square" lIns="0" tIns="0" rIns="0" bIns="0" rtlCol="0"/>
          <a:lstStyle/>
          <a:p>
            <a:endParaRPr>
              <a:solidFill>
                <a:prstClr val="black"/>
              </a:solidFill>
            </a:endParaRPr>
          </a:p>
        </p:txBody>
      </p:sp>
      <p:sp>
        <p:nvSpPr>
          <p:cNvPr id="43" name="object 43"/>
          <p:cNvSpPr/>
          <p:nvPr/>
        </p:nvSpPr>
        <p:spPr>
          <a:xfrm>
            <a:off x="4621529" y="2840227"/>
            <a:ext cx="736600" cy="0"/>
          </a:xfrm>
          <a:custGeom>
            <a:avLst/>
            <a:gdLst/>
            <a:ahLst/>
            <a:cxnLst/>
            <a:rect l="l" t="t" r="r" b="b"/>
            <a:pathLst>
              <a:path w="736600">
                <a:moveTo>
                  <a:pt x="0" y="0"/>
                </a:moveTo>
                <a:lnTo>
                  <a:pt x="736092" y="0"/>
                </a:lnTo>
              </a:path>
            </a:pathLst>
          </a:custGeom>
          <a:ln w="3175">
            <a:solidFill>
              <a:srgbClr val="3164FF"/>
            </a:solidFill>
          </a:ln>
        </p:spPr>
        <p:txBody>
          <a:bodyPr wrap="square" lIns="0" tIns="0" rIns="0" bIns="0" rtlCol="0"/>
          <a:lstStyle/>
          <a:p>
            <a:endParaRPr>
              <a:solidFill>
                <a:prstClr val="black"/>
              </a:solidFill>
            </a:endParaRPr>
          </a:p>
        </p:txBody>
      </p:sp>
      <p:sp>
        <p:nvSpPr>
          <p:cNvPr id="44" name="object 44"/>
          <p:cNvSpPr/>
          <p:nvPr/>
        </p:nvSpPr>
        <p:spPr>
          <a:xfrm>
            <a:off x="4617592" y="2845816"/>
            <a:ext cx="744220" cy="0"/>
          </a:xfrm>
          <a:custGeom>
            <a:avLst/>
            <a:gdLst/>
            <a:ahLst/>
            <a:cxnLst/>
            <a:rect l="l" t="t" r="r" b="b"/>
            <a:pathLst>
              <a:path w="744220">
                <a:moveTo>
                  <a:pt x="0" y="0"/>
                </a:moveTo>
                <a:lnTo>
                  <a:pt x="743712" y="0"/>
                </a:lnTo>
              </a:path>
            </a:pathLst>
          </a:custGeom>
          <a:ln w="3175">
            <a:solidFill>
              <a:srgbClr val="3164FF"/>
            </a:solidFill>
          </a:ln>
        </p:spPr>
        <p:txBody>
          <a:bodyPr wrap="square" lIns="0" tIns="0" rIns="0" bIns="0" rtlCol="0"/>
          <a:lstStyle/>
          <a:p>
            <a:endParaRPr>
              <a:solidFill>
                <a:prstClr val="black"/>
              </a:solidFill>
            </a:endParaRPr>
          </a:p>
        </p:txBody>
      </p:sp>
      <p:sp>
        <p:nvSpPr>
          <p:cNvPr id="45" name="object 45"/>
          <p:cNvSpPr/>
          <p:nvPr/>
        </p:nvSpPr>
        <p:spPr>
          <a:xfrm>
            <a:off x="4613655" y="2851276"/>
            <a:ext cx="751205" cy="0"/>
          </a:xfrm>
          <a:custGeom>
            <a:avLst/>
            <a:gdLst/>
            <a:ahLst/>
            <a:cxnLst/>
            <a:rect l="l" t="t" r="r" b="b"/>
            <a:pathLst>
              <a:path w="751204">
                <a:moveTo>
                  <a:pt x="0" y="0"/>
                </a:moveTo>
                <a:lnTo>
                  <a:pt x="750951" y="0"/>
                </a:lnTo>
              </a:path>
            </a:pathLst>
          </a:custGeom>
          <a:ln w="3175">
            <a:solidFill>
              <a:srgbClr val="3164FF"/>
            </a:solidFill>
          </a:ln>
        </p:spPr>
        <p:txBody>
          <a:bodyPr wrap="square" lIns="0" tIns="0" rIns="0" bIns="0" rtlCol="0"/>
          <a:lstStyle/>
          <a:p>
            <a:endParaRPr>
              <a:solidFill>
                <a:prstClr val="black"/>
              </a:solidFill>
            </a:endParaRPr>
          </a:p>
        </p:txBody>
      </p:sp>
      <p:sp>
        <p:nvSpPr>
          <p:cNvPr id="46" name="object 46"/>
          <p:cNvSpPr/>
          <p:nvPr/>
        </p:nvSpPr>
        <p:spPr>
          <a:xfrm>
            <a:off x="4609846" y="2856864"/>
            <a:ext cx="758190" cy="0"/>
          </a:xfrm>
          <a:custGeom>
            <a:avLst/>
            <a:gdLst/>
            <a:ahLst/>
            <a:cxnLst/>
            <a:rect l="l" t="t" r="r" b="b"/>
            <a:pathLst>
              <a:path w="758189">
                <a:moveTo>
                  <a:pt x="0" y="0"/>
                </a:moveTo>
                <a:lnTo>
                  <a:pt x="757936" y="0"/>
                </a:lnTo>
              </a:path>
            </a:pathLst>
          </a:custGeom>
          <a:ln w="3175">
            <a:solidFill>
              <a:srgbClr val="3164FF"/>
            </a:solidFill>
          </a:ln>
        </p:spPr>
        <p:txBody>
          <a:bodyPr wrap="square" lIns="0" tIns="0" rIns="0" bIns="0" rtlCol="0"/>
          <a:lstStyle/>
          <a:p>
            <a:endParaRPr>
              <a:solidFill>
                <a:prstClr val="black"/>
              </a:solidFill>
            </a:endParaRPr>
          </a:p>
        </p:txBody>
      </p:sp>
      <p:sp>
        <p:nvSpPr>
          <p:cNvPr id="47" name="object 47"/>
          <p:cNvSpPr/>
          <p:nvPr/>
        </p:nvSpPr>
        <p:spPr>
          <a:xfrm>
            <a:off x="4605909" y="2862326"/>
            <a:ext cx="765175" cy="0"/>
          </a:xfrm>
          <a:custGeom>
            <a:avLst/>
            <a:gdLst/>
            <a:ahLst/>
            <a:cxnLst/>
            <a:rect l="l" t="t" r="r" b="b"/>
            <a:pathLst>
              <a:path w="765175">
                <a:moveTo>
                  <a:pt x="0" y="0"/>
                </a:moveTo>
                <a:lnTo>
                  <a:pt x="764920" y="0"/>
                </a:lnTo>
              </a:path>
            </a:pathLst>
          </a:custGeom>
          <a:ln w="3175">
            <a:solidFill>
              <a:srgbClr val="3164FF"/>
            </a:solidFill>
          </a:ln>
        </p:spPr>
        <p:txBody>
          <a:bodyPr wrap="square" lIns="0" tIns="0" rIns="0" bIns="0" rtlCol="0"/>
          <a:lstStyle/>
          <a:p>
            <a:endParaRPr>
              <a:solidFill>
                <a:prstClr val="black"/>
              </a:solidFill>
            </a:endParaRPr>
          </a:p>
        </p:txBody>
      </p:sp>
      <p:sp>
        <p:nvSpPr>
          <p:cNvPr id="48" name="object 48"/>
          <p:cNvSpPr/>
          <p:nvPr/>
        </p:nvSpPr>
        <p:spPr>
          <a:xfrm>
            <a:off x="4602098" y="2867914"/>
            <a:ext cx="772160" cy="0"/>
          </a:xfrm>
          <a:custGeom>
            <a:avLst/>
            <a:gdLst/>
            <a:ahLst/>
            <a:cxnLst/>
            <a:rect l="l" t="t" r="r" b="b"/>
            <a:pathLst>
              <a:path w="772160">
                <a:moveTo>
                  <a:pt x="0" y="0"/>
                </a:moveTo>
                <a:lnTo>
                  <a:pt x="771905" y="0"/>
                </a:lnTo>
              </a:path>
            </a:pathLst>
          </a:custGeom>
          <a:ln w="3175">
            <a:solidFill>
              <a:srgbClr val="3164FF"/>
            </a:solidFill>
          </a:ln>
        </p:spPr>
        <p:txBody>
          <a:bodyPr wrap="square" lIns="0" tIns="0" rIns="0" bIns="0" rtlCol="0"/>
          <a:lstStyle/>
          <a:p>
            <a:endParaRPr>
              <a:solidFill>
                <a:prstClr val="black"/>
              </a:solidFill>
            </a:endParaRPr>
          </a:p>
        </p:txBody>
      </p:sp>
      <p:sp>
        <p:nvSpPr>
          <p:cNvPr id="49" name="object 49"/>
          <p:cNvSpPr/>
          <p:nvPr/>
        </p:nvSpPr>
        <p:spPr>
          <a:xfrm>
            <a:off x="4598161" y="2873501"/>
            <a:ext cx="779145" cy="0"/>
          </a:xfrm>
          <a:custGeom>
            <a:avLst/>
            <a:gdLst/>
            <a:ahLst/>
            <a:cxnLst/>
            <a:rect l="l" t="t" r="r" b="b"/>
            <a:pathLst>
              <a:path w="779145">
                <a:moveTo>
                  <a:pt x="0" y="0"/>
                </a:moveTo>
                <a:lnTo>
                  <a:pt x="778890" y="0"/>
                </a:lnTo>
              </a:path>
            </a:pathLst>
          </a:custGeom>
          <a:ln w="3175">
            <a:solidFill>
              <a:srgbClr val="3164FF"/>
            </a:solidFill>
          </a:ln>
        </p:spPr>
        <p:txBody>
          <a:bodyPr wrap="square" lIns="0" tIns="0" rIns="0" bIns="0" rtlCol="0"/>
          <a:lstStyle/>
          <a:p>
            <a:endParaRPr>
              <a:solidFill>
                <a:prstClr val="black"/>
              </a:solidFill>
            </a:endParaRPr>
          </a:p>
        </p:txBody>
      </p:sp>
      <p:sp>
        <p:nvSpPr>
          <p:cNvPr id="50" name="object 50"/>
          <p:cNvSpPr/>
          <p:nvPr/>
        </p:nvSpPr>
        <p:spPr>
          <a:xfrm>
            <a:off x="4594352" y="2878963"/>
            <a:ext cx="786130" cy="0"/>
          </a:xfrm>
          <a:custGeom>
            <a:avLst/>
            <a:gdLst/>
            <a:ahLst/>
            <a:cxnLst/>
            <a:rect l="l" t="t" r="r" b="b"/>
            <a:pathLst>
              <a:path w="786129">
                <a:moveTo>
                  <a:pt x="0" y="0"/>
                </a:moveTo>
                <a:lnTo>
                  <a:pt x="785876" y="0"/>
                </a:lnTo>
              </a:path>
            </a:pathLst>
          </a:custGeom>
          <a:ln w="3175">
            <a:solidFill>
              <a:srgbClr val="3164FF"/>
            </a:solidFill>
          </a:ln>
        </p:spPr>
        <p:txBody>
          <a:bodyPr wrap="square" lIns="0" tIns="0" rIns="0" bIns="0" rtlCol="0"/>
          <a:lstStyle/>
          <a:p>
            <a:endParaRPr>
              <a:solidFill>
                <a:prstClr val="black"/>
              </a:solidFill>
            </a:endParaRPr>
          </a:p>
        </p:txBody>
      </p:sp>
      <p:sp>
        <p:nvSpPr>
          <p:cNvPr id="51" name="object 51"/>
          <p:cNvSpPr/>
          <p:nvPr/>
        </p:nvSpPr>
        <p:spPr>
          <a:xfrm>
            <a:off x="4591050" y="2884551"/>
            <a:ext cx="792480" cy="0"/>
          </a:xfrm>
          <a:custGeom>
            <a:avLst/>
            <a:gdLst/>
            <a:ahLst/>
            <a:cxnLst/>
            <a:rect l="l" t="t" r="r" b="b"/>
            <a:pathLst>
              <a:path w="792479">
                <a:moveTo>
                  <a:pt x="0" y="0"/>
                </a:moveTo>
                <a:lnTo>
                  <a:pt x="792352" y="0"/>
                </a:lnTo>
              </a:path>
            </a:pathLst>
          </a:custGeom>
          <a:ln w="3175">
            <a:solidFill>
              <a:srgbClr val="3164FF"/>
            </a:solidFill>
          </a:ln>
        </p:spPr>
        <p:txBody>
          <a:bodyPr wrap="square" lIns="0" tIns="0" rIns="0" bIns="0" rtlCol="0"/>
          <a:lstStyle/>
          <a:p>
            <a:endParaRPr>
              <a:solidFill>
                <a:prstClr val="black"/>
              </a:solidFill>
            </a:endParaRPr>
          </a:p>
        </p:txBody>
      </p:sp>
      <p:sp>
        <p:nvSpPr>
          <p:cNvPr id="52" name="object 52"/>
          <p:cNvSpPr/>
          <p:nvPr/>
        </p:nvSpPr>
        <p:spPr>
          <a:xfrm>
            <a:off x="4587621" y="2890011"/>
            <a:ext cx="798830" cy="0"/>
          </a:xfrm>
          <a:custGeom>
            <a:avLst/>
            <a:gdLst/>
            <a:ahLst/>
            <a:cxnLst/>
            <a:rect l="l" t="t" r="r" b="b"/>
            <a:pathLst>
              <a:path w="798829">
                <a:moveTo>
                  <a:pt x="0" y="0"/>
                </a:moveTo>
                <a:lnTo>
                  <a:pt x="798576" y="0"/>
                </a:lnTo>
              </a:path>
            </a:pathLst>
          </a:custGeom>
          <a:ln w="3175">
            <a:solidFill>
              <a:srgbClr val="3164FF"/>
            </a:solidFill>
          </a:ln>
        </p:spPr>
        <p:txBody>
          <a:bodyPr wrap="square" lIns="0" tIns="0" rIns="0" bIns="0" rtlCol="0"/>
          <a:lstStyle/>
          <a:p>
            <a:endParaRPr>
              <a:solidFill>
                <a:prstClr val="black"/>
              </a:solidFill>
            </a:endParaRPr>
          </a:p>
        </p:txBody>
      </p:sp>
      <p:sp>
        <p:nvSpPr>
          <p:cNvPr id="53" name="object 53"/>
          <p:cNvSpPr/>
          <p:nvPr/>
        </p:nvSpPr>
        <p:spPr>
          <a:xfrm>
            <a:off x="4580890" y="2901060"/>
            <a:ext cx="810895" cy="0"/>
          </a:xfrm>
          <a:custGeom>
            <a:avLst/>
            <a:gdLst/>
            <a:ahLst/>
            <a:cxnLst/>
            <a:rect l="l" t="t" r="r" b="b"/>
            <a:pathLst>
              <a:path w="810895">
                <a:moveTo>
                  <a:pt x="0" y="0"/>
                </a:moveTo>
                <a:lnTo>
                  <a:pt x="810513" y="0"/>
                </a:lnTo>
              </a:path>
            </a:pathLst>
          </a:custGeom>
          <a:ln w="3175">
            <a:solidFill>
              <a:srgbClr val="3164FF"/>
            </a:solidFill>
          </a:ln>
        </p:spPr>
        <p:txBody>
          <a:bodyPr wrap="square" lIns="0" tIns="0" rIns="0" bIns="0" rtlCol="0"/>
          <a:lstStyle/>
          <a:p>
            <a:endParaRPr>
              <a:solidFill>
                <a:prstClr val="black"/>
              </a:solidFill>
            </a:endParaRPr>
          </a:p>
        </p:txBody>
      </p:sp>
      <p:sp>
        <p:nvSpPr>
          <p:cNvPr id="54" name="object 54"/>
          <p:cNvSpPr/>
          <p:nvPr/>
        </p:nvSpPr>
        <p:spPr>
          <a:xfrm>
            <a:off x="4577588" y="2906648"/>
            <a:ext cx="816610" cy="0"/>
          </a:xfrm>
          <a:custGeom>
            <a:avLst/>
            <a:gdLst/>
            <a:ahLst/>
            <a:cxnLst/>
            <a:rect l="l" t="t" r="r" b="b"/>
            <a:pathLst>
              <a:path w="816610">
                <a:moveTo>
                  <a:pt x="0" y="0"/>
                </a:moveTo>
                <a:lnTo>
                  <a:pt x="816483" y="0"/>
                </a:lnTo>
              </a:path>
            </a:pathLst>
          </a:custGeom>
          <a:ln w="3175">
            <a:solidFill>
              <a:srgbClr val="3164FF"/>
            </a:solidFill>
          </a:ln>
        </p:spPr>
        <p:txBody>
          <a:bodyPr wrap="square" lIns="0" tIns="0" rIns="0" bIns="0" rtlCol="0"/>
          <a:lstStyle/>
          <a:p>
            <a:endParaRPr>
              <a:solidFill>
                <a:prstClr val="black"/>
              </a:solidFill>
            </a:endParaRPr>
          </a:p>
        </p:txBody>
      </p:sp>
      <p:sp>
        <p:nvSpPr>
          <p:cNvPr id="55" name="object 55"/>
          <p:cNvSpPr/>
          <p:nvPr/>
        </p:nvSpPr>
        <p:spPr>
          <a:xfrm>
            <a:off x="4574285" y="2912110"/>
            <a:ext cx="822960" cy="0"/>
          </a:xfrm>
          <a:custGeom>
            <a:avLst/>
            <a:gdLst/>
            <a:ahLst/>
            <a:cxnLst/>
            <a:rect l="l" t="t" r="r" b="b"/>
            <a:pathLst>
              <a:path w="822960">
                <a:moveTo>
                  <a:pt x="0" y="0"/>
                </a:moveTo>
                <a:lnTo>
                  <a:pt x="822451" y="0"/>
                </a:lnTo>
              </a:path>
            </a:pathLst>
          </a:custGeom>
          <a:ln w="3175">
            <a:solidFill>
              <a:srgbClr val="3164FF"/>
            </a:solidFill>
          </a:ln>
        </p:spPr>
        <p:txBody>
          <a:bodyPr wrap="square" lIns="0" tIns="0" rIns="0" bIns="0" rtlCol="0"/>
          <a:lstStyle/>
          <a:p>
            <a:endParaRPr>
              <a:solidFill>
                <a:prstClr val="black"/>
              </a:solidFill>
            </a:endParaRPr>
          </a:p>
        </p:txBody>
      </p:sp>
      <p:sp>
        <p:nvSpPr>
          <p:cNvPr id="56" name="object 56"/>
          <p:cNvSpPr/>
          <p:nvPr/>
        </p:nvSpPr>
        <p:spPr>
          <a:xfrm>
            <a:off x="4570857" y="2917698"/>
            <a:ext cx="828675" cy="0"/>
          </a:xfrm>
          <a:custGeom>
            <a:avLst/>
            <a:gdLst/>
            <a:ahLst/>
            <a:cxnLst/>
            <a:rect l="l" t="t" r="r" b="b"/>
            <a:pathLst>
              <a:path w="828675">
                <a:moveTo>
                  <a:pt x="0" y="0"/>
                </a:moveTo>
                <a:lnTo>
                  <a:pt x="828547" y="0"/>
                </a:lnTo>
              </a:path>
            </a:pathLst>
          </a:custGeom>
          <a:ln w="3175">
            <a:solidFill>
              <a:srgbClr val="3164FF"/>
            </a:solidFill>
          </a:ln>
        </p:spPr>
        <p:txBody>
          <a:bodyPr wrap="square" lIns="0" tIns="0" rIns="0" bIns="0" rtlCol="0"/>
          <a:lstStyle/>
          <a:p>
            <a:endParaRPr>
              <a:solidFill>
                <a:prstClr val="black"/>
              </a:solidFill>
            </a:endParaRPr>
          </a:p>
        </p:txBody>
      </p:sp>
      <p:sp>
        <p:nvSpPr>
          <p:cNvPr id="57" name="object 57"/>
          <p:cNvSpPr/>
          <p:nvPr/>
        </p:nvSpPr>
        <p:spPr>
          <a:xfrm>
            <a:off x="4561966" y="2928810"/>
            <a:ext cx="845185" cy="0"/>
          </a:xfrm>
          <a:custGeom>
            <a:avLst/>
            <a:gdLst/>
            <a:ahLst/>
            <a:cxnLst/>
            <a:rect l="l" t="t" r="r" b="b"/>
            <a:pathLst>
              <a:path w="845185">
                <a:moveTo>
                  <a:pt x="0" y="0"/>
                </a:moveTo>
                <a:lnTo>
                  <a:pt x="844804" y="0"/>
                </a:lnTo>
              </a:path>
            </a:pathLst>
          </a:custGeom>
          <a:ln w="14224">
            <a:solidFill>
              <a:srgbClr val="3164FF"/>
            </a:solidFill>
          </a:ln>
        </p:spPr>
        <p:txBody>
          <a:bodyPr wrap="square" lIns="0" tIns="0" rIns="0" bIns="0" rtlCol="0"/>
          <a:lstStyle/>
          <a:p>
            <a:endParaRPr>
              <a:solidFill>
                <a:prstClr val="black"/>
              </a:solidFill>
            </a:endParaRPr>
          </a:p>
        </p:txBody>
      </p:sp>
      <p:sp>
        <p:nvSpPr>
          <p:cNvPr id="58" name="object 58"/>
          <p:cNvSpPr/>
          <p:nvPr/>
        </p:nvSpPr>
        <p:spPr>
          <a:xfrm>
            <a:off x="4553330" y="2945320"/>
            <a:ext cx="860425" cy="0"/>
          </a:xfrm>
          <a:custGeom>
            <a:avLst/>
            <a:gdLst/>
            <a:ahLst/>
            <a:cxnLst/>
            <a:rect l="l" t="t" r="r" b="b"/>
            <a:pathLst>
              <a:path w="860425">
                <a:moveTo>
                  <a:pt x="0" y="0"/>
                </a:moveTo>
                <a:lnTo>
                  <a:pt x="860044" y="0"/>
                </a:lnTo>
              </a:path>
            </a:pathLst>
          </a:custGeom>
          <a:ln w="14224">
            <a:solidFill>
              <a:srgbClr val="3164FF"/>
            </a:solidFill>
          </a:ln>
        </p:spPr>
        <p:txBody>
          <a:bodyPr wrap="square" lIns="0" tIns="0" rIns="0" bIns="0" rtlCol="0"/>
          <a:lstStyle/>
          <a:p>
            <a:endParaRPr>
              <a:solidFill>
                <a:prstClr val="black"/>
              </a:solidFill>
            </a:endParaRPr>
          </a:p>
        </p:txBody>
      </p:sp>
      <p:sp>
        <p:nvSpPr>
          <p:cNvPr id="59" name="object 59"/>
          <p:cNvSpPr/>
          <p:nvPr/>
        </p:nvSpPr>
        <p:spPr>
          <a:xfrm>
            <a:off x="4547489" y="2959226"/>
            <a:ext cx="870585" cy="0"/>
          </a:xfrm>
          <a:custGeom>
            <a:avLst/>
            <a:gdLst/>
            <a:ahLst/>
            <a:cxnLst/>
            <a:rect l="l" t="t" r="r" b="b"/>
            <a:pathLst>
              <a:path w="870585">
                <a:moveTo>
                  <a:pt x="0" y="0"/>
                </a:moveTo>
                <a:lnTo>
                  <a:pt x="870203" y="0"/>
                </a:lnTo>
              </a:path>
            </a:pathLst>
          </a:custGeom>
          <a:ln w="8762">
            <a:solidFill>
              <a:srgbClr val="3164FF"/>
            </a:solidFill>
          </a:ln>
        </p:spPr>
        <p:txBody>
          <a:bodyPr wrap="square" lIns="0" tIns="0" rIns="0" bIns="0" rtlCol="0"/>
          <a:lstStyle/>
          <a:p>
            <a:endParaRPr>
              <a:solidFill>
                <a:prstClr val="black"/>
              </a:solidFill>
            </a:endParaRPr>
          </a:p>
        </p:txBody>
      </p:sp>
      <p:sp>
        <p:nvSpPr>
          <p:cNvPr id="60" name="object 60"/>
          <p:cNvSpPr/>
          <p:nvPr/>
        </p:nvSpPr>
        <p:spPr>
          <a:xfrm>
            <a:off x="4537328" y="2978594"/>
            <a:ext cx="888365" cy="0"/>
          </a:xfrm>
          <a:custGeom>
            <a:avLst/>
            <a:gdLst/>
            <a:ahLst/>
            <a:cxnLst/>
            <a:rect l="l" t="t" r="r" b="b"/>
            <a:pathLst>
              <a:path w="888364">
                <a:moveTo>
                  <a:pt x="0" y="0"/>
                </a:moveTo>
                <a:lnTo>
                  <a:pt x="888365" y="0"/>
                </a:lnTo>
              </a:path>
            </a:pathLst>
          </a:custGeom>
          <a:ln w="14224">
            <a:solidFill>
              <a:srgbClr val="3164FF"/>
            </a:solidFill>
          </a:ln>
        </p:spPr>
        <p:txBody>
          <a:bodyPr wrap="square" lIns="0" tIns="0" rIns="0" bIns="0" rtlCol="0"/>
          <a:lstStyle/>
          <a:p>
            <a:endParaRPr>
              <a:solidFill>
                <a:prstClr val="black"/>
              </a:solidFill>
            </a:endParaRPr>
          </a:p>
        </p:txBody>
      </p:sp>
      <p:sp>
        <p:nvSpPr>
          <p:cNvPr id="61" name="object 61"/>
          <p:cNvSpPr/>
          <p:nvPr/>
        </p:nvSpPr>
        <p:spPr>
          <a:xfrm>
            <a:off x="4529963" y="2995104"/>
            <a:ext cx="901065" cy="0"/>
          </a:xfrm>
          <a:custGeom>
            <a:avLst/>
            <a:gdLst/>
            <a:ahLst/>
            <a:cxnLst/>
            <a:rect l="l" t="t" r="r" b="b"/>
            <a:pathLst>
              <a:path w="901064">
                <a:moveTo>
                  <a:pt x="0" y="0"/>
                </a:moveTo>
                <a:lnTo>
                  <a:pt x="900938" y="0"/>
                </a:lnTo>
              </a:path>
            </a:pathLst>
          </a:custGeom>
          <a:ln w="14224">
            <a:solidFill>
              <a:srgbClr val="3164FF"/>
            </a:solidFill>
          </a:ln>
        </p:spPr>
        <p:txBody>
          <a:bodyPr wrap="square" lIns="0" tIns="0" rIns="0" bIns="0" rtlCol="0"/>
          <a:lstStyle/>
          <a:p>
            <a:endParaRPr>
              <a:solidFill>
                <a:prstClr val="black"/>
              </a:solidFill>
            </a:endParaRPr>
          </a:p>
        </p:txBody>
      </p:sp>
      <p:sp>
        <p:nvSpPr>
          <p:cNvPr id="62" name="object 62"/>
          <p:cNvSpPr/>
          <p:nvPr/>
        </p:nvSpPr>
        <p:spPr>
          <a:xfrm>
            <a:off x="4527550" y="3006217"/>
            <a:ext cx="905510" cy="0"/>
          </a:xfrm>
          <a:custGeom>
            <a:avLst/>
            <a:gdLst/>
            <a:ahLst/>
            <a:cxnLst/>
            <a:rect l="l" t="t" r="r" b="b"/>
            <a:pathLst>
              <a:path w="905510">
                <a:moveTo>
                  <a:pt x="0" y="0"/>
                </a:moveTo>
                <a:lnTo>
                  <a:pt x="905128" y="0"/>
                </a:lnTo>
              </a:path>
            </a:pathLst>
          </a:custGeom>
          <a:ln w="3175">
            <a:solidFill>
              <a:srgbClr val="3164FF"/>
            </a:solidFill>
          </a:ln>
        </p:spPr>
        <p:txBody>
          <a:bodyPr wrap="square" lIns="0" tIns="0" rIns="0" bIns="0" rtlCol="0"/>
          <a:lstStyle/>
          <a:p>
            <a:endParaRPr>
              <a:solidFill>
                <a:prstClr val="black"/>
              </a:solidFill>
            </a:endParaRPr>
          </a:p>
        </p:txBody>
      </p:sp>
      <p:sp>
        <p:nvSpPr>
          <p:cNvPr id="63" name="object 63"/>
          <p:cNvSpPr/>
          <p:nvPr/>
        </p:nvSpPr>
        <p:spPr>
          <a:xfrm>
            <a:off x="4508372" y="3042221"/>
            <a:ext cx="937894" cy="0"/>
          </a:xfrm>
          <a:custGeom>
            <a:avLst/>
            <a:gdLst/>
            <a:ahLst/>
            <a:cxnLst/>
            <a:rect l="l" t="t" r="r" b="b"/>
            <a:pathLst>
              <a:path w="937895">
                <a:moveTo>
                  <a:pt x="0" y="0"/>
                </a:moveTo>
                <a:lnTo>
                  <a:pt x="937767" y="0"/>
                </a:lnTo>
              </a:path>
            </a:pathLst>
          </a:custGeom>
          <a:ln w="31621">
            <a:solidFill>
              <a:srgbClr val="3164FF"/>
            </a:solidFill>
          </a:ln>
        </p:spPr>
        <p:txBody>
          <a:bodyPr wrap="square" lIns="0" tIns="0" rIns="0" bIns="0" rtlCol="0"/>
          <a:lstStyle/>
          <a:p>
            <a:endParaRPr>
              <a:solidFill>
                <a:prstClr val="black"/>
              </a:solidFill>
            </a:endParaRPr>
          </a:p>
        </p:txBody>
      </p:sp>
      <p:sp>
        <p:nvSpPr>
          <p:cNvPr id="64" name="object 64"/>
          <p:cNvSpPr/>
          <p:nvPr/>
        </p:nvSpPr>
        <p:spPr>
          <a:xfrm>
            <a:off x="4497832" y="3083686"/>
            <a:ext cx="955675" cy="0"/>
          </a:xfrm>
          <a:custGeom>
            <a:avLst/>
            <a:gdLst/>
            <a:ahLst/>
            <a:cxnLst/>
            <a:rect l="l" t="t" r="r" b="b"/>
            <a:pathLst>
              <a:path w="955675">
                <a:moveTo>
                  <a:pt x="0" y="0"/>
                </a:moveTo>
                <a:lnTo>
                  <a:pt x="955293" y="0"/>
                </a:lnTo>
              </a:path>
            </a:pathLst>
          </a:custGeom>
          <a:ln w="14984">
            <a:solidFill>
              <a:srgbClr val="3164FF"/>
            </a:solidFill>
          </a:ln>
        </p:spPr>
        <p:txBody>
          <a:bodyPr wrap="square" lIns="0" tIns="0" rIns="0" bIns="0" rtlCol="0"/>
          <a:lstStyle/>
          <a:p>
            <a:endParaRPr>
              <a:solidFill>
                <a:prstClr val="black"/>
              </a:solidFill>
            </a:endParaRPr>
          </a:p>
        </p:txBody>
      </p:sp>
      <p:sp>
        <p:nvSpPr>
          <p:cNvPr id="65" name="object 65"/>
          <p:cNvSpPr/>
          <p:nvPr/>
        </p:nvSpPr>
        <p:spPr>
          <a:xfrm>
            <a:off x="4484115" y="3109341"/>
            <a:ext cx="977265" cy="31750"/>
          </a:xfrm>
          <a:custGeom>
            <a:avLst/>
            <a:gdLst/>
            <a:ahLst/>
            <a:cxnLst/>
            <a:rect l="l" t="t" r="r" b="b"/>
            <a:pathLst>
              <a:path w="977264" h="31750">
                <a:moveTo>
                  <a:pt x="0" y="31621"/>
                </a:moveTo>
                <a:lnTo>
                  <a:pt x="977011" y="31621"/>
                </a:lnTo>
                <a:lnTo>
                  <a:pt x="97701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6" name="object 66"/>
          <p:cNvSpPr/>
          <p:nvPr/>
        </p:nvSpPr>
        <p:spPr>
          <a:xfrm>
            <a:off x="4476369" y="3142615"/>
            <a:ext cx="989330" cy="31750"/>
          </a:xfrm>
          <a:custGeom>
            <a:avLst/>
            <a:gdLst/>
            <a:ahLst/>
            <a:cxnLst/>
            <a:rect l="l" t="t" r="r" b="b"/>
            <a:pathLst>
              <a:path w="989329" h="31750">
                <a:moveTo>
                  <a:pt x="0" y="31494"/>
                </a:moveTo>
                <a:lnTo>
                  <a:pt x="988821" y="31494"/>
                </a:lnTo>
                <a:lnTo>
                  <a:pt x="988821"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67" name="object 67"/>
          <p:cNvSpPr/>
          <p:nvPr/>
        </p:nvSpPr>
        <p:spPr>
          <a:xfrm>
            <a:off x="4473447" y="3175762"/>
            <a:ext cx="993140" cy="15240"/>
          </a:xfrm>
          <a:custGeom>
            <a:avLst/>
            <a:gdLst/>
            <a:ahLst/>
            <a:cxnLst/>
            <a:rect l="l" t="t" r="r" b="b"/>
            <a:pathLst>
              <a:path w="993139" h="15239">
                <a:moveTo>
                  <a:pt x="0" y="14984"/>
                </a:moveTo>
                <a:lnTo>
                  <a:pt x="992759" y="14984"/>
                </a:lnTo>
                <a:lnTo>
                  <a:pt x="992759" y="0"/>
                </a:lnTo>
                <a:lnTo>
                  <a:pt x="0" y="0"/>
                </a:lnTo>
                <a:lnTo>
                  <a:pt x="0" y="14984"/>
                </a:lnTo>
                <a:close/>
              </a:path>
            </a:pathLst>
          </a:custGeom>
          <a:solidFill>
            <a:srgbClr val="3164FF"/>
          </a:solidFill>
        </p:spPr>
        <p:txBody>
          <a:bodyPr wrap="square" lIns="0" tIns="0" rIns="0" bIns="0" rtlCol="0"/>
          <a:lstStyle/>
          <a:p>
            <a:endParaRPr>
              <a:solidFill>
                <a:prstClr val="black"/>
              </a:solidFill>
            </a:endParaRPr>
          </a:p>
        </p:txBody>
      </p:sp>
      <p:sp>
        <p:nvSpPr>
          <p:cNvPr id="68" name="object 68"/>
          <p:cNvSpPr/>
          <p:nvPr/>
        </p:nvSpPr>
        <p:spPr>
          <a:xfrm>
            <a:off x="4465446" y="3208909"/>
            <a:ext cx="1003300" cy="31750"/>
          </a:xfrm>
          <a:custGeom>
            <a:avLst/>
            <a:gdLst/>
            <a:ahLst/>
            <a:cxnLst/>
            <a:rect l="l" t="t" r="r" b="b"/>
            <a:pathLst>
              <a:path w="1003300" h="31750">
                <a:moveTo>
                  <a:pt x="0" y="31621"/>
                </a:moveTo>
                <a:lnTo>
                  <a:pt x="1003045" y="31621"/>
                </a:lnTo>
                <a:lnTo>
                  <a:pt x="1003045"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9" name="object 69"/>
          <p:cNvSpPr/>
          <p:nvPr/>
        </p:nvSpPr>
        <p:spPr>
          <a:xfrm>
            <a:off x="4461383" y="3242183"/>
            <a:ext cx="1007110" cy="31750"/>
          </a:xfrm>
          <a:custGeom>
            <a:avLst/>
            <a:gdLst/>
            <a:ahLst/>
            <a:cxnLst/>
            <a:rect l="l" t="t" r="r" b="b"/>
            <a:pathLst>
              <a:path w="1007110" h="31750">
                <a:moveTo>
                  <a:pt x="0" y="31621"/>
                </a:moveTo>
                <a:lnTo>
                  <a:pt x="1007109" y="31621"/>
                </a:lnTo>
                <a:lnTo>
                  <a:pt x="1007109"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70" name="object 70"/>
          <p:cNvSpPr/>
          <p:nvPr/>
        </p:nvSpPr>
        <p:spPr>
          <a:xfrm>
            <a:off x="4458970" y="3275330"/>
            <a:ext cx="1009650" cy="31750"/>
          </a:xfrm>
          <a:custGeom>
            <a:avLst/>
            <a:gdLst/>
            <a:ahLst/>
            <a:cxnLst/>
            <a:rect l="l" t="t" r="r" b="b"/>
            <a:pathLst>
              <a:path w="1009650" h="31750">
                <a:moveTo>
                  <a:pt x="0" y="31621"/>
                </a:moveTo>
                <a:lnTo>
                  <a:pt x="1009650" y="31621"/>
                </a:lnTo>
                <a:lnTo>
                  <a:pt x="100965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71" name="object 71"/>
          <p:cNvSpPr/>
          <p:nvPr/>
        </p:nvSpPr>
        <p:spPr>
          <a:xfrm>
            <a:off x="4457319" y="3308604"/>
            <a:ext cx="1009650" cy="31750"/>
          </a:xfrm>
          <a:custGeom>
            <a:avLst/>
            <a:gdLst/>
            <a:ahLst/>
            <a:cxnLst/>
            <a:rect l="l" t="t" r="r" b="b"/>
            <a:pathLst>
              <a:path w="1009650" h="31750">
                <a:moveTo>
                  <a:pt x="0" y="31494"/>
                </a:moveTo>
                <a:lnTo>
                  <a:pt x="1009522" y="31494"/>
                </a:lnTo>
                <a:lnTo>
                  <a:pt x="1009522"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72" name="object 72"/>
          <p:cNvSpPr/>
          <p:nvPr/>
        </p:nvSpPr>
        <p:spPr>
          <a:xfrm>
            <a:off x="4457319" y="3341751"/>
            <a:ext cx="1007110" cy="15240"/>
          </a:xfrm>
          <a:custGeom>
            <a:avLst/>
            <a:gdLst/>
            <a:ahLst/>
            <a:cxnLst/>
            <a:rect l="l" t="t" r="r" b="b"/>
            <a:pathLst>
              <a:path w="1007110" h="15239">
                <a:moveTo>
                  <a:pt x="0" y="14984"/>
                </a:moveTo>
                <a:lnTo>
                  <a:pt x="1007109" y="14984"/>
                </a:lnTo>
                <a:lnTo>
                  <a:pt x="1007109" y="0"/>
                </a:lnTo>
                <a:lnTo>
                  <a:pt x="0" y="0"/>
                </a:lnTo>
                <a:lnTo>
                  <a:pt x="0" y="14984"/>
                </a:lnTo>
                <a:close/>
              </a:path>
            </a:pathLst>
          </a:custGeom>
          <a:solidFill>
            <a:srgbClr val="3164FF"/>
          </a:solidFill>
        </p:spPr>
        <p:txBody>
          <a:bodyPr wrap="square" lIns="0" tIns="0" rIns="0" bIns="0" rtlCol="0"/>
          <a:lstStyle/>
          <a:p>
            <a:endParaRPr>
              <a:solidFill>
                <a:prstClr val="black"/>
              </a:solidFill>
            </a:endParaRPr>
          </a:p>
        </p:txBody>
      </p:sp>
      <p:sp>
        <p:nvSpPr>
          <p:cNvPr id="73" name="object 73"/>
          <p:cNvSpPr/>
          <p:nvPr/>
        </p:nvSpPr>
        <p:spPr>
          <a:xfrm>
            <a:off x="4457319" y="3374898"/>
            <a:ext cx="1003300" cy="31750"/>
          </a:xfrm>
          <a:custGeom>
            <a:avLst/>
            <a:gdLst/>
            <a:ahLst/>
            <a:cxnLst/>
            <a:rect l="l" t="t" r="r" b="b"/>
            <a:pathLst>
              <a:path w="1003300" h="31750">
                <a:moveTo>
                  <a:pt x="0" y="31621"/>
                </a:moveTo>
                <a:lnTo>
                  <a:pt x="1003172" y="31621"/>
                </a:lnTo>
                <a:lnTo>
                  <a:pt x="1003172"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74" name="object 74"/>
          <p:cNvSpPr/>
          <p:nvPr/>
        </p:nvSpPr>
        <p:spPr>
          <a:xfrm>
            <a:off x="4458461" y="3408172"/>
            <a:ext cx="996950" cy="31750"/>
          </a:xfrm>
          <a:custGeom>
            <a:avLst/>
            <a:gdLst/>
            <a:ahLst/>
            <a:cxnLst/>
            <a:rect l="l" t="t" r="r" b="b"/>
            <a:pathLst>
              <a:path w="996950" h="31750">
                <a:moveTo>
                  <a:pt x="0" y="31494"/>
                </a:moveTo>
                <a:lnTo>
                  <a:pt x="996950" y="31494"/>
                </a:lnTo>
                <a:lnTo>
                  <a:pt x="996950"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75" name="object 75"/>
          <p:cNvSpPr/>
          <p:nvPr/>
        </p:nvSpPr>
        <p:spPr>
          <a:xfrm>
            <a:off x="4460494" y="3441573"/>
            <a:ext cx="989330" cy="20320"/>
          </a:xfrm>
          <a:custGeom>
            <a:avLst/>
            <a:gdLst/>
            <a:ahLst/>
            <a:cxnLst/>
            <a:rect l="l" t="t" r="r" b="b"/>
            <a:pathLst>
              <a:path w="989329" h="20320">
                <a:moveTo>
                  <a:pt x="0" y="19937"/>
                </a:moveTo>
                <a:lnTo>
                  <a:pt x="988948" y="19937"/>
                </a:lnTo>
                <a:lnTo>
                  <a:pt x="988948" y="0"/>
                </a:lnTo>
                <a:lnTo>
                  <a:pt x="0" y="0"/>
                </a:lnTo>
                <a:lnTo>
                  <a:pt x="0" y="19937"/>
                </a:lnTo>
                <a:close/>
              </a:path>
            </a:pathLst>
          </a:custGeom>
          <a:solidFill>
            <a:srgbClr val="3164FF"/>
          </a:solidFill>
        </p:spPr>
        <p:txBody>
          <a:bodyPr wrap="square" lIns="0" tIns="0" rIns="0" bIns="0" rtlCol="0"/>
          <a:lstStyle/>
          <a:p>
            <a:endParaRPr>
              <a:solidFill>
                <a:prstClr val="black"/>
              </a:solidFill>
            </a:endParaRPr>
          </a:p>
        </p:txBody>
      </p:sp>
      <p:sp>
        <p:nvSpPr>
          <p:cNvPr id="76" name="object 76"/>
          <p:cNvSpPr/>
          <p:nvPr/>
        </p:nvSpPr>
        <p:spPr>
          <a:xfrm>
            <a:off x="4463288" y="3473767"/>
            <a:ext cx="981075" cy="0"/>
          </a:xfrm>
          <a:custGeom>
            <a:avLst/>
            <a:gdLst/>
            <a:ahLst/>
            <a:cxnLst/>
            <a:rect l="l" t="t" r="r" b="b"/>
            <a:pathLst>
              <a:path w="981075">
                <a:moveTo>
                  <a:pt x="0" y="0"/>
                </a:moveTo>
                <a:lnTo>
                  <a:pt x="980948" y="0"/>
                </a:lnTo>
              </a:path>
            </a:pathLst>
          </a:custGeom>
          <a:ln w="19937">
            <a:solidFill>
              <a:srgbClr val="3164FF"/>
            </a:solidFill>
          </a:ln>
        </p:spPr>
        <p:txBody>
          <a:bodyPr wrap="square" lIns="0" tIns="0" rIns="0" bIns="0" rtlCol="0"/>
          <a:lstStyle/>
          <a:p>
            <a:endParaRPr>
              <a:solidFill>
                <a:prstClr val="black"/>
              </a:solidFill>
            </a:endParaRPr>
          </a:p>
        </p:txBody>
      </p:sp>
      <p:sp>
        <p:nvSpPr>
          <p:cNvPr id="77" name="object 77"/>
          <p:cNvSpPr/>
          <p:nvPr/>
        </p:nvSpPr>
        <p:spPr>
          <a:xfrm>
            <a:off x="4465954" y="3495865"/>
            <a:ext cx="973455" cy="0"/>
          </a:xfrm>
          <a:custGeom>
            <a:avLst/>
            <a:gdLst/>
            <a:ahLst/>
            <a:cxnLst/>
            <a:rect l="l" t="t" r="r" b="b"/>
            <a:pathLst>
              <a:path w="973454">
                <a:moveTo>
                  <a:pt x="0" y="0"/>
                </a:moveTo>
                <a:lnTo>
                  <a:pt x="972947" y="0"/>
                </a:lnTo>
              </a:path>
            </a:pathLst>
          </a:custGeom>
          <a:ln w="19937">
            <a:solidFill>
              <a:srgbClr val="3164FF"/>
            </a:solidFill>
          </a:ln>
        </p:spPr>
        <p:txBody>
          <a:bodyPr wrap="square" lIns="0" tIns="0" rIns="0" bIns="0" rtlCol="0"/>
          <a:lstStyle/>
          <a:p>
            <a:endParaRPr>
              <a:solidFill>
                <a:prstClr val="black"/>
              </a:solidFill>
            </a:endParaRPr>
          </a:p>
        </p:txBody>
      </p:sp>
      <p:sp>
        <p:nvSpPr>
          <p:cNvPr id="78" name="object 78"/>
          <p:cNvSpPr/>
          <p:nvPr/>
        </p:nvSpPr>
        <p:spPr>
          <a:xfrm>
            <a:off x="4469638" y="3517963"/>
            <a:ext cx="963294" cy="0"/>
          </a:xfrm>
          <a:custGeom>
            <a:avLst/>
            <a:gdLst/>
            <a:ahLst/>
            <a:cxnLst/>
            <a:rect l="l" t="t" r="r" b="b"/>
            <a:pathLst>
              <a:path w="963295">
                <a:moveTo>
                  <a:pt x="0" y="0"/>
                </a:moveTo>
                <a:lnTo>
                  <a:pt x="963167" y="0"/>
                </a:lnTo>
              </a:path>
            </a:pathLst>
          </a:custGeom>
          <a:ln w="19937">
            <a:solidFill>
              <a:srgbClr val="3164FF"/>
            </a:solidFill>
          </a:ln>
        </p:spPr>
        <p:txBody>
          <a:bodyPr wrap="square" lIns="0" tIns="0" rIns="0" bIns="0" rtlCol="0"/>
          <a:lstStyle/>
          <a:p>
            <a:endParaRPr>
              <a:solidFill>
                <a:prstClr val="black"/>
              </a:solidFill>
            </a:endParaRPr>
          </a:p>
        </p:txBody>
      </p:sp>
      <p:sp>
        <p:nvSpPr>
          <p:cNvPr id="79" name="object 79"/>
          <p:cNvSpPr/>
          <p:nvPr/>
        </p:nvSpPr>
        <p:spPr>
          <a:xfrm>
            <a:off x="4473702" y="3540061"/>
            <a:ext cx="952500" cy="0"/>
          </a:xfrm>
          <a:custGeom>
            <a:avLst/>
            <a:gdLst/>
            <a:ahLst/>
            <a:cxnLst/>
            <a:rect l="l" t="t" r="r" b="b"/>
            <a:pathLst>
              <a:path w="952500">
                <a:moveTo>
                  <a:pt x="0" y="0"/>
                </a:moveTo>
                <a:lnTo>
                  <a:pt x="952246" y="0"/>
                </a:lnTo>
              </a:path>
            </a:pathLst>
          </a:custGeom>
          <a:ln w="19937">
            <a:solidFill>
              <a:srgbClr val="3164FF"/>
            </a:solidFill>
          </a:ln>
        </p:spPr>
        <p:txBody>
          <a:bodyPr wrap="square" lIns="0" tIns="0" rIns="0" bIns="0" rtlCol="0"/>
          <a:lstStyle/>
          <a:p>
            <a:endParaRPr>
              <a:solidFill>
                <a:prstClr val="black"/>
              </a:solidFill>
            </a:endParaRPr>
          </a:p>
        </p:txBody>
      </p:sp>
      <p:sp>
        <p:nvSpPr>
          <p:cNvPr id="80" name="object 80"/>
          <p:cNvSpPr/>
          <p:nvPr/>
        </p:nvSpPr>
        <p:spPr>
          <a:xfrm>
            <a:off x="4478401" y="3562286"/>
            <a:ext cx="941069" cy="0"/>
          </a:xfrm>
          <a:custGeom>
            <a:avLst/>
            <a:gdLst/>
            <a:ahLst/>
            <a:cxnLst/>
            <a:rect l="l" t="t" r="r" b="b"/>
            <a:pathLst>
              <a:path w="941070">
                <a:moveTo>
                  <a:pt x="0" y="0"/>
                </a:moveTo>
                <a:lnTo>
                  <a:pt x="940562" y="0"/>
                </a:lnTo>
              </a:path>
            </a:pathLst>
          </a:custGeom>
          <a:ln w="19937">
            <a:solidFill>
              <a:srgbClr val="3164FF"/>
            </a:solidFill>
          </a:ln>
        </p:spPr>
        <p:txBody>
          <a:bodyPr wrap="square" lIns="0" tIns="0" rIns="0" bIns="0" rtlCol="0"/>
          <a:lstStyle/>
          <a:p>
            <a:endParaRPr>
              <a:solidFill>
                <a:prstClr val="black"/>
              </a:solidFill>
            </a:endParaRPr>
          </a:p>
        </p:txBody>
      </p:sp>
      <p:sp>
        <p:nvSpPr>
          <p:cNvPr id="81" name="object 81"/>
          <p:cNvSpPr/>
          <p:nvPr/>
        </p:nvSpPr>
        <p:spPr>
          <a:xfrm>
            <a:off x="4483861" y="3578859"/>
            <a:ext cx="927100" cy="0"/>
          </a:xfrm>
          <a:custGeom>
            <a:avLst/>
            <a:gdLst/>
            <a:ahLst/>
            <a:cxnLst/>
            <a:rect l="l" t="t" r="r" b="b"/>
            <a:pathLst>
              <a:path w="927100">
                <a:moveTo>
                  <a:pt x="0" y="0"/>
                </a:moveTo>
                <a:lnTo>
                  <a:pt x="926846" y="0"/>
                </a:lnTo>
              </a:path>
            </a:pathLst>
          </a:custGeom>
          <a:ln w="8888">
            <a:solidFill>
              <a:srgbClr val="3164FF"/>
            </a:solidFill>
          </a:ln>
        </p:spPr>
        <p:txBody>
          <a:bodyPr wrap="square" lIns="0" tIns="0" rIns="0" bIns="0" rtlCol="0"/>
          <a:lstStyle/>
          <a:p>
            <a:endParaRPr>
              <a:solidFill>
                <a:prstClr val="black"/>
              </a:solidFill>
            </a:endParaRPr>
          </a:p>
        </p:txBody>
      </p:sp>
      <p:sp>
        <p:nvSpPr>
          <p:cNvPr id="82" name="object 82"/>
          <p:cNvSpPr/>
          <p:nvPr/>
        </p:nvSpPr>
        <p:spPr>
          <a:xfrm>
            <a:off x="4486655" y="3595465"/>
            <a:ext cx="920115" cy="0"/>
          </a:xfrm>
          <a:custGeom>
            <a:avLst/>
            <a:gdLst/>
            <a:ahLst/>
            <a:cxnLst/>
            <a:rect l="l" t="t" r="r" b="b"/>
            <a:pathLst>
              <a:path w="920114">
                <a:moveTo>
                  <a:pt x="0" y="0"/>
                </a:moveTo>
                <a:lnTo>
                  <a:pt x="919861" y="0"/>
                </a:lnTo>
              </a:path>
            </a:pathLst>
          </a:custGeom>
          <a:ln w="19874">
            <a:solidFill>
              <a:srgbClr val="3164FF"/>
            </a:solidFill>
          </a:ln>
        </p:spPr>
        <p:txBody>
          <a:bodyPr wrap="square" lIns="0" tIns="0" rIns="0" bIns="0" rtlCol="0"/>
          <a:lstStyle/>
          <a:p>
            <a:endParaRPr>
              <a:solidFill>
                <a:prstClr val="black"/>
              </a:solidFill>
            </a:endParaRPr>
          </a:p>
        </p:txBody>
      </p:sp>
      <p:sp>
        <p:nvSpPr>
          <p:cNvPr id="83" name="object 83"/>
          <p:cNvSpPr/>
          <p:nvPr/>
        </p:nvSpPr>
        <p:spPr>
          <a:xfrm>
            <a:off x="4493259" y="3612007"/>
            <a:ext cx="904875" cy="0"/>
          </a:xfrm>
          <a:custGeom>
            <a:avLst/>
            <a:gdLst/>
            <a:ahLst/>
            <a:cxnLst/>
            <a:rect l="l" t="t" r="r" b="b"/>
            <a:pathLst>
              <a:path w="904875">
                <a:moveTo>
                  <a:pt x="0" y="0"/>
                </a:moveTo>
                <a:lnTo>
                  <a:pt x="904366" y="0"/>
                </a:lnTo>
              </a:path>
            </a:pathLst>
          </a:custGeom>
          <a:ln w="8762">
            <a:solidFill>
              <a:srgbClr val="3164FF"/>
            </a:solidFill>
          </a:ln>
        </p:spPr>
        <p:txBody>
          <a:bodyPr wrap="square" lIns="0" tIns="0" rIns="0" bIns="0" rtlCol="0"/>
          <a:lstStyle/>
          <a:p>
            <a:endParaRPr>
              <a:solidFill>
                <a:prstClr val="black"/>
              </a:solidFill>
            </a:endParaRPr>
          </a:p>
        </p:txBody>
      </p:sp>
      <p:sp>
        <p:nvSpPr>
          <p:cNvPr id="84" name="object 84"/>
          <p:cNvSpPr/>
          <p:nvPr/>
        </p:nvSpPr>
        <p:spPr>
          <a:xfrm>
            <a:off x="4496815" y="3623119"/>
            <a:ext cx="895985" cy="0"/>
          </a:xfrm>
          <a:custGeom>
            <a:avLst/>
            <a:gdLst/>
            <a:ahLst/>
            <a:cxnLst/>
            <a:rect l="l" t="t" r="r" b="b"/>
            <a:pathLst>
              <a:path w="895985">
                <a:moveTo>
                  <a:pt x="0" y="0"/>
                </a:moveTo>
                <a:lnTo>
                  <a:pt x="895858" y="0"/>
                </a:lnTo>
              </a:path>
            </a:pathLst>
          </a:custGeom>
          <a:ln w="8636">
            <a:solidFill>
              <a:srgbClr val="3164FF"/>
            </a:solidFill>
          </a:ln>
        </p:spPr>
        <p:txBody>
          <a:bodyPr wrap="square" lIns="0" tIns="0" rIns="0" bIns="0" rtlCol="0"/>
          <a:lstStyle/>
          <a:p>
            <a:endParaRPr>
              <a:solidFill>
                <a:prstClr val="black"/>
              </a:solidFill>
            </a:endParaRPr>
          </a:p>
        </p:txBody>
      </p:sp>
      <p:sp>
        <p:nvSpPr>
          <p:cNvPr id="85" name="object 85"/>
          <p:cNvSpPr/>
          <p:nvPr/>
        </p:nvSpPr>
        <p:spPr>
          <a:xfrm>
            <a:off x="4500371" y="3634168"/>
            <a:ext cx="887730" cy="0"/>
          </a:xfrm>
          <a:custGeom>
            <a:avLst/>
            <a:gdLst/>
            <a:ahLst/>
            <a:cxnLst/>
            <a:rect l="l" t="t" r="r" b="b"/>
            <a:pathLst>
              <a:path w="887729">
                <a:moveTo>
                  <a:pt x="0" y="0"/>
                </a:moveTo>
                <a:lnTo>
                  <a:pt x="887349" y="0"/>
                </a:lnTo>
              </a:path>
            </a:pathLst>
          </a:custGeom>
          <a:ln w="8636">
            <a:solidFill>
              <a:srgbClr val="3164FF"/>
            </a:solidFill>
          </a:ln>
        </p:spPr>
        <p:txBody>
          <a:bodyPr wrap="square" lIns="0" tIns="0" rIns="0" bIns="0" rtlCol="0"/>
          <a:lstStyle/>
          <a:p>
            <a:endParaRPr>
              <a:solidFill>
                <a:prstClr val="black"/>
              </a:solidFill>
            </a:endParaRPr>
          </a:p>
        </p:txBody>
      </p:sp>
      <p:sp>
        <p:nvSpPr>
          <p:cNvPr id="86" name="object 86"/>
          <p:cNvSpPr/>
          <p:nvPr/>
        </p:nvSpPr>
        <p:spPr>
          <a:xfrm>
            <a:off x="4504054" y="3645217"/>
            <a:ext cx="878840" cy="0"/>
          </a:xfrm>
          <a:custGeom>
            <a:avLst/>
            <a:gdLst/>
            <a:ahLst/>
            <a:cxnLst/>
            <a:rect l="l" t="t" r="r" b="b"/>
            <a:pathLst>
              <a:path w="878839">
                <a:moveTo>
                  <a:pt x="0" y="0"/>
                </a:moveTo>
                <a:lnTo>
                  <a:pt x="878713" y="0"/>
                </a:lnTo>
              </a:path>
            </a:pathLst>
          </a:custGeom>
          <a:ln w="8636">
            <a:solidFill>
              <a:srgbClr val="3164FF"/>
            </a:solidFill>
          </a:ln>
        </p:spPr>
        <p:txBody>
          <a:bodyPr wrap="square" lIns="0" tIns="0" rIns="0" bIns="0" rtlCol="0"/>
          <a:lstStyle/>
          <a:p>
            <a:endParaRPr>
              <a:solidFill>
                <a:prstClr val="black"/>
              </a:solidFill>
            </a:endParaRPr>
          </a:p>
        </p:txBody>
      </p:sp>
      <p:sp>
        <p:nvSpPr>
          <p:cNvPr id="87" name="object 87"/>
          <p:cNvSpPr/>
          <p:nvPr/>
        </p:nvSpPr>
        <p:spPr>
          <a:xfrm>
            <a:off x="4508372" y="3656266"/>
            <a:ext cx="869315" cy="0"/>
          </a:xfrm>
          <a:custGeom>
            <a:avLst/>
            <a:gdLst/>
            <a:ahLst/>
            <a:cxnLst/>
            <a:rect l="l" t="t" r="r" b="b"/>
            <a:pathLst>
              <a:path w="869314">
                <a:moveTo>
                  <a:pt x="0" y="0"/>
                </a:moveTo>
                <a:lnTo>
                  <a:pt x="868934" y="0"/>
                </a:lnTo>
              </a:path>
            </a:pathLst>
          </a:custGeom>
          <a:ln w="8636">
            <a:solidFill>
              <a:srgbClr val="3164FF"/>
            </a:solidFill>
          </a:ln>
        </p:spPr>
        <p:txBody>
          <a:bodyPr wrap="square" lIns="0" tIns="0" rIns="0" bIns="0" rtlCol="0"/>
          <a:lstStyle/>
          <a:p>
            <a:endParaRPr>
              <a:solidFill>
                <a:prstClr val="black"/>
              </a:solidFill>
            </a:endParaRPr>
          </a:p>
        </p:txBody>
      </p:sp>
      <p:sp>
        <p:nvSpPr>
          <p:cNvPr id="88" name="object 88"/>
          <p:cNvSpPr/>
          <p:nvPr/>
        </p:nvSpPr>
        <p:spPr>
          <a:xfrm>
            <a:off x="4512817" y="3667378"/>
            <a:ext cx="859155" cy="0"/>
          </a:xfrm>
          <a:custGeom>
            <a:avLst/>
            <a:gdLst/>
            <a:ahLst/>
            <a:cxnLst/>
            <a:rect l="l" t="t" r="r" b="b"/>
            <a:pathLst>
              <a:path w="859154">
                <a:moveTo>
                  <a:pt x="0" y="0"/>
                </a:moveTo>
                <a:lnTo>
                  <a:pt x="858647" y="0"/>
                </a:lnTo>
              </a:path>
            </a:pathLst>
          </a:custGeom>
          <a:ln w="8762">
            <a:solidFill>
              <a:srgbClr val="3164FF"/>
            </a:solidFill>
          </a:ln>
        </p:spPr>
        <p:txBody>
          <a:bodyPr wrap="square" lIns="0" tIns="0" rIns="0" bIns="0" rtlCol="0"/>
          <a:lstStyle/>
          <a:p>
            <a:endParaRPr>
              <a:solidFill>
                <a:prstClr val="black"/>
              </a:solidFill>
            </a:endParaRPr>
          </a:p>
        </p:txBody>
      </p:sp>
      <p:sp>
        <p:nvSpPr>
          <p:cNvPr id="89" name="object 89"/>
          <p:cNvSpPr/>
          <p:nvPr/>
        </p:nvSpPr>
        <p:spPr>
          <a:xfrm>
            <a:off x="4517135" y="3678428"/>
            <a:ext cx="848994" cy="0"/>
          </a:xfrm>
          <a:custGeom>
            <a:avLst/>
            <a:gdLst/>
            <a:ahLst/>
            <a:cxnLst/>
            <a:rect l="l" t="t" r="r" b="b"/>
            <a:pathLst>
              <a:path w="848995">
                <a:moveTo>
                  <a:pt x="0" y="0"/>
                </a:moveTo>
                <a:lnTo>
                  <a:pt x="848613" y="0"/>
                </a:lnTo>
              </a:path>
            </a:pathLst>
          </a:custGeom>
          <a:ln w="8763">
            <a:solidFill>
              <a:srgbClr val="3164FF"/>
            </a:solidFill>
          </a:ln>
        </p:spPr>
        <p:txBody>
          <a:bodyPr wrap="square" lIns="0" tIns="0" rIns="0" bIns="0" rtlCol="0"/>
          <a:lstStyle/>
          <a:p>
            <a:endParaRPr>
              <a:solidFill>
                <a:prstClr val="black"/>
              </a:solidFill>
            </a:endParaRPr>
          </a:p>
        </p:txBody>
      </p:sp>
      <p:sp>
        <p:nvSpPr>
          <p:cNvPr id="90" name="object 90"/>
          <p:cNvSpPr/>
          <p:nvPr/>
        </p:nvSpPr>
        <p:spPr>
          <a:xfrm>
            <a:off x="4521708" y="3689477"/>
            <a:ext cx="838200" cy="0"/>
          </a:xfrm>
          <a:custGeom>
            <a:avLst/>
            <a:gdLst/>
            <a:ahLst/>
            <a:cxnLst/>
            <a:rect l="l" t="t" r="r" b="b"/>
            <a:pathLst>
              <a:path w="838200">
                <a:moveTo>
                  <a:pt x="0" y="0"/>
                </a:moveTo>
                <a:lnTo>
                  <a:pt x="838200" y="0"/>
                </a:lnTo>
              </a:path>
            </a:pathLst>
          </a:custGeom>
          <a:ln w="8762">
            <a:solidFill>
              <a:srgbClr val="3164FF"/>
            </a:solidFill>
          </a:ln>
        </p:spPr>
        <p:txBody>
          <a:bodyPr wrap="square" lIns="0" tIns="0" rIns="0" bIns="0" rtlCol="0"/>
          <a:lstStyle/>
          <a:p>
            <a:endParaRPr>
              <a:solidFill>
                <a:prstClr val="black"/>
              </a:solidFill>
            </a:endParaRPr>
          </a:p>
        </p:txBody>
      </p:sp>
      <p:sp>
        <p:nvSpPr>
          <p:cNvPr id="91" name="object 91"/>
          <p:cNvSpPr/>
          <p:nvPr/>
        </p:nvSpPr>
        <p:spPr>
          <a:xfrm>
            <a:off x="4526915" y="3697732"/>
            <a:ext cx="826769" cy="0"/>
          </a:xfrm>
          <a:custGeom>
            <a:avLst/>
            <a:gdLst/>
            <a:ahLst/>
            <a:cxnLst/>
            <a:rect l="l" t="t" r="r" b="b"/>
            <a:pathLst>
              <a:path w="826770">
                <a:moveTo>
                  <a:pt x="0" y="0"/>
                </a:moveTo>
                <a:lnTo>
                  <a:pt x="826770" y="0"/>
                </a:lnTo>
              </a:path>
            </a:pathLst>
          </a:custGeom>
          <a:ln w="3175">
            <a:solidFill>
              <a:srgbClr val="3164FF"/>
            </a:solidFill>
          </a:ln>
        </p:spPr>
        <p:txBody>
          <a:bodyPr wrap="square" lIns="0" tIns="0" rIns="0" bIns="0" rtlCol="0"/>
          <a:lstStyle/>
          <a:p>
            <a:endParaRPr>
              <a:solidFill>
                <a:prstClr val="black"/>
              </a:solidFill>
            </a:endParaRPr>
          </a:p>
        </p:txBody>
      </p:sp>
      <p:sp>
        <p:nvSpPr>
          <p:cNvPr id="92" name="object 92"/>
          <p:cNvSpPr/>
          <p:nvPr/>
        </p:nvSpPr>
        <p:spPr>
          <a:xfrm>
            <a:off x="4529582" y="3703320"/>
            <a:ext cx="821055" cy="0"/>
          </a:xfrm>
          <a:custGeom>
            <a:avLst/>
            <a:gdLst/>
            <a:ahLst/>
            <a:cxnLst/>
            <a:rect l="l" t="t" r="r" b="b"/>
            <a:pathLst>
              <a:path w="821054">
                <a:moveTo>
                  <a:pt x="0" y="0"/>
                </a:moveTo>
                <a:lnTo>
                  <a:pt x="820673" y="0"/>
                </a:lnTo>
              </a:path>
            </a:pathLst>
          </a:custGeom>
          <a:ln w="3175">
            <a:solidFill>
              <a:srgbClr val="3164FF"/>
            </a:solidFill>
          </a:ln>
        </p:spPr>
        <p:txBody>
          <a:bodyPr wrap="square" lIns="0" tIns="0" rIns="0" bIns="0" rtlCol="0"/>
          <a:lstStyle/>
          <a:p>
            <a:endParaRPr>
              <a:solidFill>
                <a:prstClr val="black"/>
              </a:solidFill>
            </a:endParaRPr>
          </a:p>
        </p:txBody>
      </p:sp>
      <p:sp>
        <p:nvSpPr>
          <p:cNvPr id="93" name="object 93"/>
          <p:cNvSpPr/>
          <p:nvPr/>
        </p:nvSpPr>
        <p:spPr>
          <a:xfrm>
            <a:off x="4532248" y="3708908"/>
            <a:ext cx="814705" cy="0"/>
          </a:xfrm>
          <a:custGeom>
            <a:avLst/>
            <a:gdLst/>
            <a:ahLst/>
            <a:cxnLst/>
            <a:rect l="l" t="t" r="r" b="b"/>
            <a:pathLst>
              <a:path w="814704">
                <a:moveTo>
                  <a:pt x="0" y="0"/>
                </a:moveTo>
                <a:lnTo>
                  <a:pt x="814577" y="0"/>
                </a:lnTo>
              </a:path>
            </a:pathLst>
          </a:custGeom>
          <a:ln w="3175">
            <a:solidFill>
              <a:srgbClr val="3164FF"/>
            </a:solidFill>
          </a:ln>
        </p:spPr>
        <p:txBody>
          <a:bodyPr wrap="square" lIns="0" tIns="0" rIns="0" bIns="0" rtlCol="0"/>
          <a:lstStyle/>
          <a:p>
            <a:endParaRPr>
              <a:solidFill>
                <a:prstClr val="black"/>
              </a:solidFill>
            </a:endParaRPr>
          </a:p>
        </p:txBody>
      </p:sp>
      <p:sp>
        <p:nvSpPr>
          <p:cNvPr id="94" name="object 94"/>
          <p:cNvSpPr/>
          <p:nvPr/>
        </p:nvSpPr>
        <p:spPr>
          <a:xfrm>
            <a:off x="4534789" y="3714369"/>
            <a:ext cx="808990" cy="0"/>
          </a:xfrm>
          <a:custGeom>
            <a:avLst/>
            <a:gdLst/>
            <a:ahLst/>
            <a:cxnLst/>
            <a:rect l="l" t="t" r="r" b="b"/>
            <a:pathLst>
              <a:path w="808989">
                <a:moveTo>
                  <a:pt x="0" y="0"/>
                </a:moveTo>
                <a:lnTo>
                  <a:pt x="808736" y="0"/>
                </a:lnTo>
              </a:path>
            </a:pathLst>
          </a:custGeom>
          <a:ln w="3175">
            <a:solidFill>
              <a:srgbClr val="3164FF"/>
            </a:solidFill>
          </a:ln>
        </p:spPr>
        <p:txBody>
          <a:bodyPr wrap="square" lIns="0" tIns="0" rIns="0" bIns="0" rtlCol="0"/>
          <a:lstStyle/>
          <a:p>
            <a:endParaRPr>
              <a:solidFill>
                <a:prstClr val="black"/>
              </a:solidFill>
            </a:endParaRPr>
          </a:p>
        </p:txBody>
      </p:sp>
      <p:sp>
        <p:nvSpPr>
          <p:cNvPr id="95" name="object 95"/>
          <p:cNvSpPr/>
          <p:nvPr/>
        </p:nvSpPr>
        <p:spPr>
          <a:xfrm>
            <a:off x="4537455" y="3719957"/>
            <a:ext cx="802640" cy="0"/>
          </a:xfrm>
          <a:custGeom>
            <a:avLst/>
            <a:gdLst/>
            <a:ahLst/>
            <a:cxnLst/>
            <a:rect l="l" t="t" r="r" b="b"/>
            <a:pathLst>
              <a:path w="802639">
                <a:moveTo>
                  <a:pt x="0" y="0"/>
                </a:moveTo>
                <a:lnTo>
                  <a:pt x="802640" y="0"/>
                </a:lnTo>
              </a:path>
            </a:pathLst>
          </a:custGeom>
          <a:ln w="3175">
            <a:solidFill>
              <a:srgbClr val="3164FF"/>
            </a:solidFill>
          </a:ln>
        </p:spPr>
        <p:txBody>
          <a:bodyPr wrap="square" lIns="0" tIns="0" rIns="0" bIns="0" rtlCol="0"/>
          <a:lstStyle/>
          <a:p>
            <a:endParaRPr>
              <a:solidFill>
                <a:prstClr val="black"/>
              </a:solidFill>
            </a:endParaRPr>
          </a:p>
        </p:txBody>
      </p:sp>
      <p:sp>
        <p:nvSpPr>
          <p:cNvPr id="96" name="object 96"/>
          <p:cNvSpPr/>
          <p:nvPr/>
        </p:nvSpPr>
        <p:spPr>
          <a:xfrm>
            <a:off x="4540122" y="3725417"/>
            <a:ext cx="796925" cy="0"/>
          </a:xfrm>
          <a:custGeom>
            <a:avLst/>
            <a:gdLst/>
            <a:ahLst/>
            <a:cxnLst/>
            <a:rect l="l" t="t" r="r" b="b"/>
            <a:pathLst>
              <a:path w="796925">
                <a:moveTo>
                  <a:pt x="0" y="0"/>
                </a:moveTo>
                <a:lnTo>
                  <a:pt x="796671" y="0"/>
                </a:lnTo>
              </a:path>
            </a:pathLst>
          </a:custGeom>
          <a:ln w="3175">
            <a:solidFill>
              <a:srgbClr val="3164FF"/>
            </a:solidFill>
          </a:ln>
        </p:spPr>
        <p:txBody>
          <a:bodyPr wrap="square" lIns="0" tIns="0" rIns="0" bIns="0" rtlCol="0"/>
          <a:lstStyle/>
          <a:p>
            <a:endParaRPr>
              <a:solidFill>
                <a:prstClr val="black"/>
              </a:solidFill>
            </a:endParaRPr>
          </a:p>
        </p:txBody>
      </p:sp>
      <p:sp>
        <p:nvSpPr>
          <p:cNvPr id="97" name="object 97"/>
          <p:cNvSpPr/>
          <p:nvPr/>
        </p:nvSpPr>
        <p:spPr>
          <a:xfrm>
            <a:off x="4543044" y="3731005"/>
            <a:ext cx="790575" cy="0"/>
          </a:xfrm>
          <a:custGeom>
            <a:avLst/>
            <a:gdLst/>
            <a:ahLst/>
            <a:cxnLst/>
            <a:rect l="l" t="t" r="r" b="b"/>
            <a:pathLst>
              <a:path w="790575">
                <a:moveTo>
                  <a:pt x="0" y="0"/>
                </a:moveTo>
                <a:lnTo>
                  <a:pt x="790320" y="0"/>
                </a:lnTo>
              </a:path>
            </a:pathLst>
          </a:custGeom>
          <a:ln w="3175">
            <a:solidFill>
              <a:srgbClr val="3164FF"/>
            </a:solidFill>
          </a:ln>
        </p:spPr>
        <p:txBody>
          <a:bodyPr wrap="square" lIns="0" tIns="0" rIns="0" bIns="0" rtlCol="0"/>
          <a:lstStyle/>
          <a:p>
            <a:endParaRPr>
              <a:solidFill>
                <a:prstClr val="black"/>
              </a:solidFill>
            </a:endParaRPr>
          </a:p>
        </p:txBody>
      </p:sp>
      <p:sp>
        <p:nvSpPr>
          <p:cNvPr id="98" name="object 98"/>
          <p:cNvSpPr/>
          <p:nvPr/>
        </p:nvSpPr>
        <p:spPr>
          <a:xfrm>
            <a:off x="4546219" y="3736466"/>
            <a:ext cx="783590" cy="0"/>
          </a:xfrm>
          <a:custGeom>
            <a:avLst/>
            <a:gdLst/>
            <a:ahLst/>
            <a:cxnLst/>
            <a:rect l="l" t="t" r="r" b="b"/>
            <a:pathLst>
              <a:path w="783589">
                <a:moveTo>
                  <a:pt x="0" y="0"/>
                </a:moveTo>
                <a:lnTo>
                  <a:pt x="783589" y="0"/>
                </a:lnTo>
              </a:path>
            </a:pathLst>
          </a:custGeom>
          <a:ln w="3175">
            <a:solidFill>
              <a:srgbClr val="3164FF"/>
            </a:solidFill>
          </a:ln>
        </p:spPr>
        <p:txBody>
          <a:bodyPr wrap="square" lIns="0" tIns="0" rIns="0" bIns="0" rtlCol="0"/>
          <a:lstStyle/>
          <a:p>
            <a:endParaRPr>
              <a:solidFill>
                <a:prstClr val="black"/>
              </a:solidFill>
            </a:endParaRPr>
          </a:p>
        </p:txBody>
      </p:sp>
      <p:sp>
        <p:nvSpPr>
          <p:cNvPr id="99" name="object 99"/>
          <p:cNvSpPr/>
          <p:nvPr/>
        </p:nvSpPr>
        <p:spPr>
          <a:xfrm>
            <a:off x="4549394" y="3742054"/>
            <a:ext cx="776605" cy="0"/>
          </a:xfrm>
          <a:custGeom>
            <a:avLst/>
            <a:gdLst/>
            <a:ahLst/>
            <a:cxnLst/>
            <a:rect l="l" t="t" r="r" b="b"/>
            <a:pathLst>
              <a:path w="776604">
                <a:moveTo>
                  <a:pt x="0" y="0"/>
                </a:moveTo>
                <a:lnTo>
                  <a:pt x="776604" y="0"/>
                </a:lnTo>
              </a:path>
            </a:pathLst>
          </a:custGeom>
          <a:ln w="3175">
            <a:solidFill>
              <a:srgbClr val="3164FF"/>
            </a:solidFill>
          </a:ln>
        </p:spPr>
        <p:txBody>
          <a:bodyPr wrap="square" lIns="0" tIns="0" rIns="0" bIns="0" rtlCol="0"/>
          <a:lstStyle/>
          <a:p>
            <a:endParaRPr>
              <a:solidFill>
                <a:prstClr val="black"/>
              </a:solidFill>
            </a:endParaRPr>
          </a:p>
        </p:txBody>
      </p:sp>
      <p:sp>
        <p:nvSpPr>
          <p:cNvPr id="100" name="object 100"/>
          <p:cNvSpPr/>
          <p:nvPr/>
        </p:nvSpPr>
        <p:spPr>
          <a:xfrm>
            <a:off x="4552441" y="3747515"/>
            <a:ext cx="769620" cy="0"/>
          </a:xfrm>
          <a:custGeom>
            <a:avLst/>
            <a:gdLst/>
            <a:ahLst/>
            <a:cxnLst/>
            <a:rect l="l" t="t" r="r" b="b"/>
            <a:pathLst>
              <a:path w="769620">
                <a:moveTo>
                  <a:pt x="0" y="0"/>
                </a:moveTo>
                <a:lnTo>
                  <a:pt x="769620" y="0"/>
                </a:lnTo>
              </a:path>
            </a:pathLst>
          </a:custGeom>
          <a:ln w="3175">
            <a:solidFill>
              <a:srgbClr val="3164FF"/>
            </a:solidFill>
          </a:ln>
        </p:spPr>
        <p:txBody>
          <a:bodyPr wrap="square" lIns="0" tIns="0" rIns="0" bIns="0" rtlCol="0"/>
          <a:lstStyle/>
          <a:p>
            <a:endParaRPr>
              <a:solidFill>
                <a:prstClr val="black"/>
              </a:solidFill>
            </a:endParaRPr>
          </a:p>
        </p:txBody>
      </p:sp>
      <p:sp>
        <p:nvSpPr>
          <p:cNvPr id="101" name="object 101"/>
          <p:cNvSpPr/>
          <p:nvPr/>
        </p:nvSpPr>
        <p:spPr>
          <a:xfrm>
            <a:off x="4555616" y="3753103"/>
            <a:ext cx="762635" cy="0"/>
          </a:xfrm>
          <a:custGeom>
            <a:avLst/>
            <a:gdLst/>
            <a:ahLst/>
            <a:cxnLst/>
            <a:rect l="l" t="t" r="r" b="b"/>
            <a:pathLst>
              <a:path w="762635">
                <a:moveTo>
                  <a:pt x="0" y="0"/>
                </a:moveTo>
                <a:lnTo>
                  <a:pt x="762508" y="0"/>
                </a:lnTo>
              </a:path>
            </a:pathLst>
          </a:custGeom>
          <a:ln w="3175">
            <a:solidFill>
              <a:srgbClr val="3164FF"/>
            </a:solidFill>
          </a:ln>
        </p:spPr>
        <p:txBody>
          <a:bodyPr wrap="square" lIns="0" tIns="0" rIns="0" bIns="0" rtlCol="0"/>
          <a:lstStyle/>
          <a:p>
            <a:endParaRPr>
              <a:solidFill>
                <a:prstClr val="black"/>
              </a:solidFill>
            </a:endParaRPr>
          </a:p>
        </p:txBody>
      </p:sp>
      <p:sp>
        <p:nvSpPr>
          <p:cNvPr id="102" name="object 102"/>
          <p:cNvSpPr/>
          <p:nvPr/>
        </p:nvSpPr>
        <p:spPr>
          <a:xfrm>
            <a:off x="4558791" y="3758691"/>
            <a:ext cx="755650" cy="0"/>
          </a:xfrm>
          <a:custGeom>
            <a:avLst/>
            <a:gdLst/>
            <a:ahLst/>
            <a:cxnLst/>
            <a:rect l="l" t="t" r="r" b="b"/>
            <a:pathLst>
              <a:path w="755650">
                <a:moveTo>
                  <a:pt x="0" y="0"/>
                </a:moveTo>
                <a:lnTo>
                  <a:pt x="755523" y="0"/>
                </a:lnTo>
              </a:path>
            </a:pathLst>
          </a:custGeom>
          <a:ln w="3175">
            <a:solidFill>
              <a:srgbClr val="3164FF"/>
            </a:solidFill>
          </a:ln>
        </p:spPr>
        <p:txBody>
          <a:bodyPr wrap="square" lIns="0" tIns="0" rIns="0" bIns="0" rtlCol="0"/>
          <a:lstStyle/>
          <a:p>
            <a:endParaRPr>
              <a:solidFill>
                <a:prstClr val="black"/>
              </a:solidFill>
            </a:endParaRPr>
          </a:p>
        </p:txBody>
      </p:sp>
      <p:sp>
        <p:nvSpPr>
          <p:cNvPr id="103" name="object 103"/>
          <p:cNvSpPr/>
          <p:nvPr/>
        </p:nvSpPr>
        <p:spPr>
          <a:xfrm>
            <a:off x="4565269" y="3769740"/>
            <a:ext cx="741680" cy="0"/>
          </a:xfrm>
          <a:custGeom>
            <a:avLst/>
            <a:gdLst/>
            <a:ahLst/>
            <a:cxnLst/>
            <a:rect l="l" t="t" r="r" b="b"/>
            <a:pathLst>
              <a:path w="741679">
                <a:moveTo>
                  <a:pt x="0" y="0"/>
                </a:moveTo>
                <a:lnTo>
                  <a:pt x="741298" y="0"/>
                </a:lnTo>
              </a:path>
            </a:pathLst>
          </a:custGeom>
          <a:ln w="3175">
            <a:solidFill>
              <a:srgbClr val="3164FF"/>
            </a:solidFill>
          </a:ln>
        </p:spPr>
        <p:txBody>
          <a:bodyPr wrap="square" lIns="0" tIns="0" rIns="0" bIns="0" rtlCol="0"/>
          <a:lstStyle/>
          <a:p>
            <a:endParaRPr>
              <a:solidFill>
                <a:prstClr val="black"/>
              </a:solidFill>
            </a:endParaRPr>
          </a:p>
        </p:txBody>
      </p:sp>
      <p:sp>
        <p:nvSpPr>
          <p:cNvPr id="104" name="object 104"/>
          <p:cNvSpPr/>
          <p:nvPr/>
        </p:nvSpPr>
        <p:spPr>
          <a:xfrm>
            <a:off x="4568952" y="3775202"/>
            <a:ext cx="734060" cy="0"/>
          </a:xfrm>
          <a:custGeom>
            <a:avLst/>
            <a:gdLst/>
            <a:ahLst/>
            <a:cxnLst/>
            <a:rect l="l" t="t" r="r" b="b"/>
            <a:pathLst>
              <a:path w="734060">
                <a:moveTo>
                  <a:pt x="0" y="0"/>
                </a:moveTo>
                <a:lnTo>
                  <a:pt x="733551" y="0"/>
                </a:lnTo>
              </a:path>
            </a:pathLst>
          </a:custGeom>
          <a:ln w="3175">
            <a:solidFill>
              <a:srgbClr val="3164FF"/>
            </a:solidFill>
          </a:ln>
        </p:spPr>
        <p:txBody>
          <a:bodyPr wrap="square" lIns="0" tIns="0" rIns="0" bIns="0" rtlCol="0"/>
          <a:lstStyle/>
          <a:p>
            <a:endParaRPr>
              <a:solidFill>
                <a:prstClr val="black"/>
              </a:solidFill>
            </a:endParaRPr>
          </a:p>
        </p:txBody>
      </p:sp>
      <p:sp>
        <p:nvSpPr>
          <p:cNvPr id="105" name="object 105"/>
          <p:cNvSpPr/>
          <p:nvPr/>
        </p:nvSpPr>
        <p:spPr>
          <a:xfrm>
            <a:off x="4572761" y="3780790"/>
            <a:ext cx="725805" cy="0"/>
          </a:xfrm>
          <a:custGeom>
            <a:avLst/>
            <a:gdLst/>
            <a:ahLst/>
            <a:cxnLst/>
            <a:rect l="l" t="t" r="r" b="b"/>
            <a:pathLst>
              <a:path w="725804">
                <a:moveTo>
                  <a:pt x="0" y="0"/>
                </a:moveTo>
                <a:lnTo>
                  <a:pt x="725297" y="0"/>
                </a:lnTo>
              </a:path>
            </a:pathLst>
          </a:custGeom>
          <a:ln w="3175">
            <a:solidFill>
              <a:srgbClr val="3164FF"/>
            </a:solidFill>
          </a:ln>
        </p:spPr>
        <p:txBody>
          <a:bodyPr wrap="square" lIns="0" tIns="0" rIns="0" bIns="0" rtlCol="0"/>
          <a:lstStyle/>
          <a:p>
            <a:endParaRPr>
              <a:solidFill>
                <a:prstClr val="black"/>
              </a:solidFill>
            </a:endParaRPr>
          </a:p>
        </p:txBody>
      </p:sp>
      <p:sp>
        <p:nvSpPr>
          <p:cNvPr id="106" name="object 106"/>
          <p:cNvSpPr/>
          <p:nvPr/>
        </p:nvSpPr>
        <p:spPr>
          <a:xfrm>
            <a:off x="4576445" y="3786251"/>
            <a:ext cx="717550" cy="0"/>
          </a:xfrm>
          <a:custGeom>
            <a:avLst/>
            <a:gdLst/>
            <a:ahLst/>
            <a:cxnLst/>
            <a:rect l="l" t="t" r="r" b="b"/>
            <a:pathLst>
              <a:path w="717550">
                <a:moveTo>
                  <a:pt x="0" y="0"/>
                </a:moveTo>
                <a:lnTo>
                  <a:pt x="717041" y="0"/>
                </a:lnTo>
              </a:path>
            </a:pathLst>
          </a:custGeom>
          <a:ln w="3175">
            <a:solidFill>
              <a:srgbClr val="3164FF"/>
            </a:solidFill>
          </a:ln>
        </p:spPr>
        <p:txBody>
          <a:bodyPr wrap="square" lIns="0" tIns="0" rIns="0" bIns="0" rtlCol="0"/>
          <a:lstStyle/>
          <a:p>
            <a:endParaRPr>
              <a:solidFill>
                <a:prstClr val="black"/>
              </a:solidFill>
            </a:endParaRPr>
          </a:p>
        </p:txBody>
      </p:sp>
      <p:sp>
        <p:nvSpPr>
          <p:cNvPr id="107" name="object 107"/>
          <p:cNvSpPr/>
          <p:nvPr/>
        </p:nvSpPr>
        <p:spPr>
          <a:xfrm>
            <a:off x="4580128" y="3791839"/>
            <a:ext cx="709295" cy="0"/>
          </a:xfrm>
          <a:custGeom>
            <a:avLst/>
            <a:gdLst/>
            <a:ahLst/>
            <a:cxnLst/>
            <a:rect l="l" t="t" r="r" b="b"/>
            <a:pathLst>
              <a:path w="709295">
                <a:moveTo>
                  <a:pt x="0" y="0"/>
                </a:moveTo>
                <a:lnTo>
                  <a:pt x="708913" y="0"/>
                </a:lnTo>
              </a:path>
            </a:pathLst>
          </a:custGeom>
          <a:ln w="3175">
            <a:solidFill>
              <a:srgbClr val="3164FF"/>
            </a:solidFill>
          </a:ln>
        </p:spPr>
        <p:txBody>
          <a:bodyPr wrap="square" lIns="0" tIns="0" rIns="0" bIns="0" rtlCol="0"/>
          <a:lstStyle/>
          <a:p>
            <a:endParaRPr>
              <a:solidFill>
                <a:prstClr val="black"/>
              </a:solidFill>
            </a:endParaRPr>
          </a:p>
        </p:txBody>
      </p:sp>
      <p:sp>
        <p:nvSpPr>
          <p:cNvPr id="108" name="object 108"/>
          <p:cNvSpPr/>
          <p:nvPr/>
        </p:nvSpPr>
        <p:spPr>
          <a:xfrm>
            <a:off x="4583810" y="3797427"/>
            <a:ext cx="701040" cy="0"/>
          </a:xfrm>
          <a:custGeom>
            <a:avLst/>
            <a:gdLst/>
            <a:ahLst/>
            <a:cxnLst/>
            <a:rect l="l" t="t" r="r" b="b"/>
            <a:pathLst>
              <a:path w="701039">
                <a:moveTo>
                  <a:pt x="0" y="0"/>
                </a:moveTo>
                <a:lnTo>
                  <a:pt x="700786" y="0"/>
                </a:lnTo>
              </a:path>
            </a:pathLst>
          </a:custGeom>
          <a:ln w="3175">
            <a:solidFill>
              <a:srgbClr val="3164FF"/>
            </a:solidFill>
          </a:ln>
        </p:spPr>
        <p:txBody>
          <a:bodyPr wrap="square" lIns="0" tIns="0" rIns="0" bIns="0" rtlCol="0"/>
          <a:lstStyle/>
          <a:p>
            <a:endParaRPr>
              <a:solidFill>
                <a:prstClr val="black"/>
              </a:solidFill>
            </a:endParaRPr>
          </a:p>
        </p:txBody>
      </p:sp>
      <p:sp>
        <p:nvSpPr>
          <p:cNvPr id="109" name="object 109"/>
          <p:cNvSpPr/>
          <p:nvPr/>
        </p:nvSpPr>
        <p:spPr>
          <a:xfrm>
            <a:off x="4587494" y="3802888"/>
            <a:ext cx="692785" cy="0"/>
          </a:xfrm>
          <a:custGeom>
            <a:avLst/>
            <a:gdLst/>
            <a:ahLst/>
            <a:cxnLst/>
            <a:rect l="l" t="t" r="r" b="b"/>
            <a:pathLst>
              <a:path w="692785">
                <a:moveTo>
                  <a:pt x="0" y="0"/>
                </a:moveTo>
                <a:lnTo>
                  <a:pt x="692530" y="0"/>
                </a:lnTo>
              </a:path>
            </a:pathLst>
          </a:custGeom>
          <a:ln w="3175">
            <a:solidFill>
              <a:srgbClr val="3164FF"/>
            </a:solidFill>
          </a:ln>
        </p:spPr>
        <p:txBody>
          <a:bodyPr wrap="square" lIns="0" tIns="0" rIns="0" bIns="0" rtlCol="0"/>
          <a:lstStyle/>
          <a:p>
            <a:endParaRPr>
              <a:solidFill>
                <a:prstClr val="black"/>
              </a:solidFill>
            </a:endParaRPr>
          </a:p>
        </p:txBody>
      </p:sp>
      <p:sp>
        <p:nvSpPr>
          <p:cNvPr id="110" name="object 110"/>
          <p:cNvSpPr/>
          <p:nvPr/>
        </p:nvSpPr>
        <p:spPr>
          <a:xfrm>
            <a:off x="4591684" y="3808476"/>
            <a:ext cx="683895" cy="0"/>
          </a:xfrm>
          <a:custGeom>
            <a:avLst/>
            <a:gdLst/>
            <a:ahLst/>
            <a:cxnLst/>
            <a:rect l="l" t="t" r="r" b="b"/>
            <a:pathLst>
              <a:path w="683895">
                <a:moveTo>
                  <a:pt x="0" y="0"/>
                </a:moveTo>
                <a:lnTo>
                  <a:pt x="683894" y="0"/>
                </a:lnTo>
              </a:path>
            </a:pathLst>
          </a:custGeom>
          <a:ln w="3175">
            <a:solidFill>
              <a:srgbClr val="3164FF"/>
            </a:solidFill>
          </a:ln>
        </p:spPr>
        <p:txBody>
          <a:bodyPr wrap="square" lIns="0" tIns="0" rIns="0" bIns="0" rtlCol="0"/>
          <a:lstStyle/>
          <a:p>
            <a:endParaRPr>
              <a:solidFill>
                <a:prstClr val="black"/>
              </a:solidFill>
            </a:endParaRPr>
          </a:p>
        </p:txBody>
      </p:sp>
      <p:sp>
        <p:nvSpPr>
          <p:cNvPr id="111" name="object 111"/>
          <p:cNvSpPr/>
          <p:nvPr/>
        </p:nvSpPr>
        <p:spPr>
          <a:xfrm>
            <a:off x="4596129" y="3813936"/>
            <a:ext cx="675005" cy="0"/>
          </a:xfrm>
          <a:custGeom>
            <a:avLst/>
            <a:gdLst/>
            <a:ahLst/>
            <a:cxnLst/>
            <a:rect l="l" t="t" r="r" b="b"/>
            <a:pathLst>
              <a:path w="675004">
                <a:moveTo>
                  <a:pt x="0" y="0"/>
                </a:moveTo>
                <a:lnTo>
                  <a:pt x="674624" y="0"/>
                </a:lnTo>
              </a:path>
            </a:pathLst>
          </a:custGeom>
          <a:ln w="3175">
            <a:solidFill>
              <a:srgbClr val="3164FF"/>
            </a:solidFill>
          </a:ln>
        </p:spPr>
        <p:txBody>
          <a:bodyPr wrap="square" lIns="0" tIns="0" rIns="0" bIns="0" rtlCol="0"/>
          <a:lstStyle/>
          <a:p>
            <a:endParaRPr>
              <a:solidFill>
                <a:prstClr val="black"/>
              </a:solidFill>
            </a:endParaRPr>
          </a:p>
        </p:txBody>
      </p:sp>
      <p:sp>
        <p:nvSpPr>
          <p:cNvPr id="112" name="object 112"/>
          <p:cNvSpPr/>
          <p:nvPr/>
        </p:nvSpPr>
        <p:spPr>
          <a:xfrm>
            <a:off x="4600447" y="3819525"/>
            <a:ext cx="665480" cy="0"/>
          </a:xfrm>
          <a:custGeom>
            <a:avLst/>
            <a:gdLst/>
            <a:ahLst/>
            <a:cxnLst/>
            <a:rect l="l" t="t" r="r" b="b"/>
            <a:pathLst>
              <a:path w="665479">
                <a:moveTo>
                  <a:pt x="0" y="0"/>
                </a:moveTo>
                <a:lnTo>
                  <a:pt x="665099" y="0"/>
                </a:lnTo>
              </a:path>
            </a:pathLst>
          </a:custGeom>
          <a:ln w="3175">
            <a:solidFill>
              <a:srgbClr val="3164FF"/>
            </a:solidFill>
          </a:ln>
        </p:spPr>
        <p:txBody>
          <a:bodyPr wrap="square" lIns="0" tIns="0" rIns="0" bIns="0" rtlCol="0"/>
          <a:lstStyle/>
          <a:p>
            <a:endParaRPr>
              <a:solidFill>
                <a:prstClr val="black"/>
              </a:solidFill>
            </a:endParaRPr>
          </a:p>
        </p:txBody>
      </p:sp>
      <p:sp>
        <p:nvSpPr>
          <p:cNvPr id="113" name="object 113"/>
          <p:cNvSpPr/>
          <p:nvPr/>
        </p:nvSpPr>
        <p:spPr>
          <a:xfrm>
            <a:off x="4604892" y="3824985"/>
            <a:ext cx="655955" cy="0"/>
          </a:xfrm>
          <a:custGeom>
            <a:avLst/>
            <a:gdLst/>
            <a:ahLst/>
            <a:cxnLst/>
            <a:rect l="l" t="t" r="r" b="b"/>
            <a:pathLst>
              <a:path w="655954">
                <a:moveTo>
                  <a:pt x="0" y="0"/>
                </a:moveTo>
                <a:lnTo>
                  <a:pt x="655447" y="0"/>
                </a:lnTo>
              </a:path>
            </a:pathLst>
          </a:custGeom>
          <a:ln w="3175">
            <a:solidFill>
              <a:srgbClr val="3164FF"/>
            </a:solidFill>
          </a:ln>
        </p:spPr>
        <p:txBody>
          <a:bodyPr wrap="square" lIns="0" tIns="0" rIns="0" bIns="0" rtlCol="0"/>
          <a:lstStyle/>
          <a:p>
            <a:endParaRPr>
              <a:solidFill>
                <a:prstClr val="black"/>
              </a:solidFill>
            </a:endParaRPr>
          </a:p>
        </p:txBody>
      </p:sp>
      <p:sp>
        <p:nvSpPr>
          <p:cNvPr id="114" name="object 114"/>
          <p:cNvSpPr/>
          <p:nvPr/>
        </p:nvSpPr>
        <p:spPr>
          <a:xfrm>
            <a:off x="4609210" y="3830573"/>
            <a:ext cx="646430" cy="0"/>
          </a:xfrm>
          <a:custGeom>
            <a:avLst/>
            <a:gdLst/>
            <a:ahLst/>
            <a:cxnLst/>
            <a:rect l="l" t="t" r="r" b="b"/>
            <a:pathLst>
              <a:path w="646429">
                <a:moveTo>
                  <a:pt x="0" y="0"/>
                </a:moveTo>
                <a:lnTo>
                  <a:pt x="646049" y="0"/>
                </a:lnTo>
              </a:path>
            </a:pathLst>
          </a:custGeom>
          <a:ln w="3175">
            <a:solidFill>
              <a:srgbClr val="3164FF"/>
            </a:solidFill>
          </a:ln>
        </p:spPr>
        <p:txBody>
          <a:bodyPr wrap="square" lIns="0" tIns="0" rIns="0" bIns="0" rtlCol="0"/>
          <a:lstStyle/>
          <a:p>
            <a:endParaRPr>
              <a:solidFill>
                <a:prstClr val="black"/>
              </a:solidFill>
            </a:endParaRPr>
          </a:p>
        </p:txBody>
      </p:sp>
      <p:sp>
        <p:nvSpPr>
          <p:cNvPr id="115" name="object 115"/>
          <p:cNvSpPr/>
          <p:nvPr/>
        </p:nvSpPr>
        <p:spPr>
          <a:xfrm>
            <a:off x="4613655" y="3836161"/>
            <a:ext cx="636905" cy="0"/>
          </a:xfrm>
          <a:custGeom>
            <a:avLst/>
            <a:gdLst/>
            <a:ahLst/>
            <a:cxnLst/>
            <a:rect l="l" t="t" r="r" b="b"/>
            <a:pathLst>
              <a:path w="636904">
                <a:moveTo>
                  <a:pt x="0" y="0"/>
                </a:moveTo>
                <a:lnTo>
                  <a:pt x="636397" y="0"/>
                </a:lnTo>
              </a:path>
            </a:pathLst>
          </a:custGeom>
          <a:ln w="3175">
            <a:solidFill>
              <a:srgbClr val="3164FF"/>
            </a:solidFill>
          </a:ln>
        </p:spPr>
        <p:txBody>
          <a:bodyPr wrap="square" lIns="0" tIns="0" rIns="0" bIns="0" rtlCol="0"/>
          <a:lstStyle/>
          <a:p>
            <a:endParaRPr>
              <a:solidFill>
                <a:prstClr val="black"/>
              </a:solidFill>
            </a:endParaRPr>
          </a:p>
        </p:txBody>
      </p:sp>
      <p:sp>
        <p:nvSpPr>
          <p:cNvPr id="116" name="object 116"/>
          <p:cNvSpPr/>
          <p:nvPr/>
        </p:nvSpPr>
        <p:spPr>
          <a:xfrm>
            <a:off x="4618354" y="3841622"/>
            <a:ext cx="626745" cy="0"/>
          </a:xfrm>
          <a:custGeom>
            <a:avLst/>
            <a:gdLst/>
            <a:ahLst/>
            <a:cxnLst/>
            <a:rect l="l" t="t" r="r" b="b"/>
            <a:pathLst>
              <a:path w="626745">
                <a:moveTo>
                  <a:pt x="0" y="0"/>
                </a:moveTo>
                <a:lnTo>
                  <a:pt x="626491" y="0"/>
                </a:lnTo>
              </a:path>
            </a:pathLst>
          </a:custGeom>
          <a:ln w="3175">
            <a:solidFill>
              <a:srgbClr val="3164FF"/>
            </a:solidFill>
          </a:ln>
        </p:spPr>
        <p:txBody>
          <a:bodyPr wrap="square" lIns="0" tIns="0" rIns="0" bIns="0" rtlCol="0"/>
          <a:lstStyle/>
          <a:p>
            <a:endParaRPr>
              <a:solidFill>
                <a:prstClr val="black"/>
              </a:solidFill>
            </a:endParaRPr>
          </a:p>
        </p:txBody>
      </p:sp>
      <p:sp>
        <p:nvSpPr>
          <p:cNvPr id="117" name="object 117"/>
          <p:cNvSpPr/>
          <p:nvPr/>
        </p:nvSpPr>
        <p:spPr>
          <a:xfrm>
            <a:off x="4628769" y="3852671"/>
            <a:ext cx="604520" cy="0"/>
          </a:xfrm>
          <a:custGeom>
            <a:avLst/>
            <a:gdLst/>
            <a:ahLst/>
            <a:cxnLst/>
            <a:rect l="l" t="t" r="r" b="b"/>
            <a:pathLst>
              <a:path w="604520">
                <a:moveTo>
                  <a:pt x="0" y="0"/>
                </a:moveTo>
                <a:lnTo>
                  <a:pt x="604519" y="0"/>
                </a:lnTo>
              </a:path>
            </a:pathLst>
          </a:custGeom>
          <a:ln w="3175">
            <a:solidFill>
              <a:srgbClr val="3164FF"/>
            </a:solidFill>
          </a:ln>
        </p:spPr>
        <p:txBody>
          <a:bodyPr wrap="square" lIns="0" tIns="0" rIns="0" bIns="0" rtlCol="0"/>
          <a:lstStyle/>
          <a:p>
            <a:endParaRPr>
              <a:solidFill>
                <a:prstClr val="black"/>
              </a:solidFill>
            </a:endParaRPr>
          </a:p>
        </p:txBody>
      </p:sp>
      <p:sp>
        <p:nvSpPr>
          <p:cNvPr id="118" name="object 118"/>
          <p:cNvSpPr/>
          <p:nvPr/>
        </p:nvSpPr>
        <p:spPr>
          <a:xfrm>
            <a:off x="4633976" y="3858259"/>
            <a:ext cx="593725" cy="0"/>
          </a:xfrm>
          <a:custGeom>
            <a:avLst/>
            <a:gdLst/>
            <a:ahLst/>
            <a:cxnLst/>
            <a:rect l="l" t="t" r="r" b="b"/>
            <a:pathLst>
              <a:path w="593725">
                <a:moveTo>
                  <a:pt x="0" y="0"/>
                </a:moveTo>
                <a:lnTo>
                  <a:pt x="593344" y="0"/>
                </a:lnTo>
              </a:path>
            </a:pathLst>
          </a:custGeom>
          <a:ln w="3175">
            <a:solidFill>
              <a:srgbClr val="3164FF"/>
            </a:solidFill>
          </a:ln>
        </p:spPr>
        <p:txBody>
          <a:bodyPr wrap="square" lIns="0" tIns="0" rIns="0" bIns="0" rtlCol="0"/>
          <a:lstStyle/>
          <a:p>
            <a:endParaRPr>
              <a:solidFill>
                <a:prstClr val="black"/>
              </a:solidFill>
            </a:endParaRPr>
          </a:p>
        </p:txBody>
      </p:sp>
      <p:sp>
        <p:nvSpPr>
          <p:cNvPr id="119" name="object 119"/>
          <p:cNvSpPr/>
          <p:nvPr/>
        </p:nvSpPr>
        <p:spPr>
          <a:xfrm>
            <a:off x="4639183" y="3863721"/>
            <a:ext cx="582295" cy="0"/>
          </a:xfrm>
          <a:custGeom>
            <a:avLst/>
            <a:gdLst/>
            <a:ahLst/>
            <a:cxnLst/>
            <a:rect l="l" t="t" r="r" b="b"/>
            <a:pathLst>
              <a:path w="582295">
                <a:moveTo>
                  <a:pt x="0" y="0"/>
                </a:moveTo>
                <a:lnTo>
                  <a:pt x="582167" y="0"/>
                </a:lnTo>
              </a:path>
            </a:pathLst>
          </a:custGeom>
          <a:ln w="3175">
            <a:solidFill>
              <a:srgbClr val="3164FF"/>
            </a:solidFill>
          </a:ln>
        </p:spPr>
        <p:txBody>
          <a:bodyPr wrap="square" lIns="0" tIns="0" rIns="0" bIns="0" rtlCol="0"/>
          <a:lstStyle/>
          <a:p>
            <a:endParaRPr>
              <a:solidFill>
                <a:prstClr val="black"/>
              </a:solidFill>
            </a:endParaRPr>
          </a:p>
        </p:txBody>
      </p:sp>
      <p:sp>
        <p:nvSpPr>
          <p:cNvPr id="120" name="object 120"/>
          <p:cNvSpPr/>
          <p:nvPr/>
        </p:nvSpPr>
        <p:spPr>
          <a:xfrm>
            <a:off x="4644390" y="3869309"/>
            <a:ext cx="570865" cy="0"/>
          </a:xfrm>
          <a:custGeom>
            <a:avLst/>
            <a:gdLst/>
            <a:ahLst/>
            <a:cxnLst/>
            <a:rect l="l" t="t" r="r" b="b"/>
            <a:pathLst>
              <a:path w="570864">
                <a:moveTo>
                  <a:pt x="0" y="0"/>
                </a:moveTo>
                <a:lnTo>
                  <a:pt x="570864" y="0"/>
                </a:lnTo>
              </a:path>
            </a:pathLst>
          </a:custGeom>
          <a:ln w="3175">
            <a:solidFill>
              <a:srgbClr val="3164FF"/>
            </a:solidFill>
          </a:ln>
        </p:spPr>
        <p:txBody>
          <a:bodyPr wrap="square" lIns="0" tIns="0" rIns="0" bIns="0" rtlCol="0"/>
          <a:lstStyle/>
          <a:p>
            <a:endParaRPr>
              <a:solidFill>
                <a:prstClr val="black"/>
              </a:solidFill>
            </a:endParaRPr>
          </a:p>
        </p:txBody>
      </p:sp>
      <p:sp>
        <p:nvSpPr>
          <p:cNvPr id="121" name="object 121"/>
          <p:cNvSpPr/>
          <p:nvPr/>
        </p:nvSpPr>
        <p:spPr>
          <a:xfrm>
            <a:off x="4656454" y="3880358"/>
            <a:ext cx="546100" cy="0"/>
          </a:xfrm>
          <a:custGeom>
            <a:avLst/>
            <a:gdLst/>
            <a:ahLst/>
            <a:cxnLst/>
            <a:rect l="l" t="t" r="r" b="b"/>
            <a:pathLst>
              <a:path w="546100">
                <a:moveTo>
                  <a:pt x="0" y="0"/>
                </a:moveTo>
                <a:lnTo>
                  <a:pt x="545846" y="0"/>
                </a:lnTo>
              </a:path>
            </a:pathLst>
          </a:custGeom>
          <a:ln w="3175">
            <a:solidFill>
              <a:srgbClr val="3164FF"/>
            </a:solidFill>
          </a:ln>
        </p:spPr>
        <p:txBody>
          <a:bodyPr wrap="square" lIns="0" tIns="0" rIns="0" bIns="0" rtlCol="0"/>
          <a:lstStyle/>
          <a:p>
            <a:endParaRPr>
              <a:solidFill>
                <a:prstClr val="black"/>
              </a:solidFill>
            </a:endParaRPr>
          </a:p>
        </p:txBody>
      </p:sp>
      <p:sp>
        <p:nvSpPr>
          <p:cNvPr id="122" name="object 122"/>
          <p:cNvSpPr/>
          <p:nvPr/>
        </p:nvSpPr>
        <p:spPr>
          <a:xfrm>
            <a:off x="4662678" y="3885946"/>
            <a:ext cx="532765" cy="0"/>
          </a:xfrm>
          <a:custGeom>
            <a:avLst/>
            <a:gdLst/>
            <a:ahLst/>
            <a:cxnLst/>
            <a:rect l="l" t="t" r="r" b="b"/>
            <a:pathLst>
              <a:path w="532764">
                <a:moveTo>
                  <a:pt x="0" y="0"/>
                </a:moveTo>
                <a:lnTo>
                  <a:pt x="532638" y="0"/>
                </a:lnTo>
              </a:path>
            </a:pathLst>
          </a:custGeom>
          <a:ln w="3175">
            <a:solidFill>
              <a:srgbClr val="3164FF"/>
            </a:solidFill>
          </a:ln>
        </p:spPr>
        <p:txBody>
          <a:bodyPr wrap="square" lIns="0" tIns="0" rIns="0" bIns="0" rtlCol="0"/>
          <a:lstStyle/>
          <a:p>
            <a:endParaRPr>
              <a:solidFill>
                <a:prstClr val="black"/>
              </a:solidFill>
            </a:endParaRPr>
          </a:p>
        </p:txBody>
      </p:sp>
      <p:sp>
        <p:nvSpPr>
          <p:cNvPr id="123" name="object 123"/>
          <p:cNvSpPr/>
          <p:nvPr/>
        </p:nvSpPr>
        <p:spPr>
          <a:xfrm>
            <a:off x="4668901" y="3891407"/>
            <a:ext cx="519430" cy="0"/>
          </a:xfrm>
          <a:custGeom>
            <a:avLst/>
            <a:gdLst/>
            <a:ahLst/>
            <a:cxnLst/>
            <a:rect l="l" t="t" r="r" b="b"/>
            <a:pathLst>
              <a:path w="519429">
                <a:moveTo>
                  <a:pt x="0" y="0"/>
                </a:moveTo>
                <a:lnTo>
                  <a:pt x="519429" y="0"/>
                </a:lnTo>
              </a:path>
            </a:pathLst>
          </a:custGeom>
          <a:ln w="3175">
            <a:solidFill>
              <a:srgbClr val="3164FF"/>
            </a:solidFill>
          </a:ln>
        </p:spPr>
        <p:txBody>
          <a:bodyPr wrap="square" lIns="0" tIns="0" rIns="0" bIns="0" rtlCol="0"/>
          <a:lstStyle/>
          <a:p>
            <a:endParaRPr>
              <a:solidFill>
                <a:prstClr val="black"/>
              </a:solidFill>
            </a:endParaRPr>
          </a:p>
        </p:txBody>
      </p:sp>
      <p:sp>
        <p:nvSpPr>
          <p:cNvPr id="124" name="object 124"/>
          <p:cNvSpPr/>
          <p:nvPr/>
        </p:nvSpPr>
        <p:spPr>
          <a:xfrm>
            <a:off x="4675123" y="3896995"/>
            <a:ext cx="506730" cy="0"/>
          </a:xfrm>
          <a:custGeom>
            <a:avLst/>
            <a:gdLst/>
            <a:ahLst/>
            <a:cxnLst/>
            <a:rect l="l" t="t" r="r" b="b"/>
            <a:pathLst>
              <a:path w="506729">
                <a:moveTo>
                  <a:pt x="0" y="0"/>
                </a:moveTo>
                <a:lnTo>
                  <a:pt x="506222" y="0"/>
                </a:lnTo>
              </a:path>
            </a:pathLst>
          </a:custGeom>
          <a:ln w="3175">
            <a:solidFill>
              <a:srgbClr val="3164FF"/>
            </a:solidFill>
          </a:ln>
        </p:spPr>
        <p:txBody>
          <a:bodyPr wrap="square" lIns="0" tIns="0" rIns="0" bIns="0" rtlCol="0"/>
          <a:lstStyle/>
          <a:p>
            <a:endParaRPr>
              <a:solidFill>
                <a:prstClr val="black"/>
              </a:solidFill>
            </a:endParaRPr>
          </a:p>
        </p:txBody>
      </p:sp>
      <p:sp>
        <p:nvSpPr>
          <p:cNvPr id="125" name="object 125"/>
          <p:cNvSpPr/>
          <p:nvPr/>
        </p:nvSpPr>
        <p:spPr>
          <a:xfrm>
            <a:off x="4682109" y="3902455"/>
            <a:ext cx="492125" cy="0"/>
          </a:xfrm>
          <a:custGeom>
            <a:avLst/>
            <a:gdLst/>
            <a:ahLst/>
            <a:cxnLst/>
            <a:rect l="l" t="t" r="r" b="b"/>
            <a:pathLst>
              <a:path w="492125">
                <a:moveTo>
                  <a:pt x="0" y="0"/>
                </a:moveTo>
                <a:lnTo>
                  <a:pt x="492125" y="0"/>
                </a:lnTo>
              </a:path>
            </a:pathLst>
          </a:custGeom>
          <a:ln w="3175">
            <a:solidFill>
              <a:srgbClr val="3164FF"/>
            </a:solidFill>
          </a:ln>
        </p:spPr>
        <p:txBody>
          <a:bodyPr wrap="square" lIns="0" tIns="0" rIns="0" bIns="0" rtlCol="0"/>
          <a:lstStyle/>
          <a:p>
            <a:endParaRPr>
              <a:solidFill>
                <a:prstClr val="black"/>
              </a:solidFill>
            </a:endParaRPr>
          </a:p>
        </p:txBody>
      </p:sp>
      <p:sp>
        <p:nvSpPr>
          <p:cNvPr id="126" name="object 126"/>
          <p:cNvSpPr/>
          <p:nvPr/>
        </p:nvSpPr>
        <p:spPr>
          <a:xfrm>
            <a:off x="4689602" y="3908044"/>
            <a:ext cx="476884" cy="0"/>
          </a:xfrm>
          <a:custGeom>
            <a:avLst/>
            <a:gdLst/>
            <a:ahLst/>
            <a:cxnLst/>
            <a:rect l="l" t="t" r="r" b="b"/>
            <a:pathLst>
              <a:path w="476885">
                <a:moveTo>
                  <a:pt x="0" y="0"/>
                </a:moveTo>
                <a:lnTo>
                  <a:pt x="476376" y="0"/>
                </a:lnTo>
              </a:path>
            </a:pathLst>
          </a:custGeom>
          <a:ln w="3175">
            <a:solidFill>
              <a:srgbClr val="3164FF"/>
            </a:solidFill>
          </a:ln>
        </p:spPr>
        <p:txBody>
          <a:bodyPr wrap="square" lIns="0" tIns="0" rIns="0" bIns="0" rtlCol="0"/>
          <a:lstStyle/>
          <a:p>
            <a:endParaRPr>
              <a:solidFill>
                <a:prstClr val="black"/>
              </a:solidFill>
            </a:endParaRPr>
          </a:p>
        </p:txBody>
      </p:sp>
      <p:sp>
        <p:nvSpPr>
          <p:cNvPr id="127" name="object 127"/>
          <p:cNvSpPr/>
          <p:nvPr/>
        </p:nvSpPr>
        <p:spPr>
          <a:xfrm>
            <a:off x="4697095" y="3913504"/>
            <a:ext cx="461009" cy="0"/>
          </a:xfrm>
          <a:custGeom>
            <a:avLst/>
            <a:gdLst/>
            <a:ahLst/>
            <a:cxnLst/>
            <a:rect l="l" t="t" r="r" b="b"/>
            <a:pathLst>
              <a:path w="461010">
                <a:moveTo>
                  <a:pt x="0" y="0"/>
                </a:moveTo>
                <a:lnTo>
                  <a:pt x="460501" y="0"/>
                </a:lnTo>
              </a:path>
            </a:pathLst>
          </a:custGeom>
          <a:ln w="3175">
            <a:solidFill>
              <a:srgbClr val="3164FF"/>
            </a:solidFill>
          </a:ln>
        </p:spPr>
        <p:txBody>
          <a:bodyPr wrap="square" lIns="0" tIns="0" rIns="0" bIns="0" rtlCol="0"/>
          <a:lstStyle/>
          <a:p>
            <a:endParaRPr>
              <a:solidFill>
                <a:prstClr val="black"/>
              </a:solidFill>
            </a:endParaRPr>
          </a:p>
        </p:txBody>
      </p:sp>
      <p:sp>
        <p:nvSpPr>
          <p:cNvPr id="128" name="object 128"/>
          <p:cNvSpPr/>
          <p:nvPr/>
        </p:nvSpPr>
        <p:spPr>
          <a:xfrm>
            <a:off x="4704588" y="3919092"/>
            <a:ext cx="445134" cy="0"/>
          </a:xfrm>
          <a:custGeom>
            <a:avLst/>
            <a:gdLst/>
            <a:ahLst/>
            <a:cxnLst/>
            <a:rect l="l" t="t" r="r" b="b"/>
            <a:pathLst>
              <a:path w="445135">
                <a:moveTo>
                  <a:pt x="0" y="0"/>
                </a:moveTo>
                <a:lnTo>
                  <a:pt x="444626" y="0"/>
                </a:lnTo>
              </a:path>
            </a:pathLst>
          </a:custGeom>
          <a:ln w="3175">
            <a:solidFill>
              <a:srgbClr val="3164FF"/>
            </a:solidFill>
          </a:ln>
        </p:spPr>
        <p:txBody>
          <a:bodyPr wrap="square" lIns="0" tIns="0" rIns="0" bIns="0" rtlCol="0"/>
          <a:lstStyle/>
          <a:p>
            <a:endParaRPr>
              <a:solidFill>
                <a:prstClr val="black"/>
              </a:solidFill>
            </a:endParaRPr>
          </a:p>
        </p:txBody>
      </p:sp>
      <p:sp>
        <p:nvSpPr>
          <p:cNvPr id="129" name="object 129"/>
          <p:cNvSpPr/>
          <p:nvPr/>
        </p:nvSpPr>
        <p:spPr>
          <a:xfrm>
            <a:off x="4712461" y="3924680"/>
            <a:ext cx="428625" cy="0"/>
          </a:xfrm>
          <a:custGeom>
            <a:avLst/>
            <a:gdLst/>
            <a:ahLst/>
            <a:cxnLst/>
            <a:rect l="l" t="t" r="r" b="b"/>
            <a:pathLst>
              <a:path w="428625">
                <a:moveTo>
                  <a:pt x="0" y="0"/>
                </a:moveTo>
                <a:lnTo>
                  <a:pt x="428371" y="0"/>
                </a:lnTo>
              </a:path>
            </a:pathLst>
          </a:custGeom>
          <a:ln w="3175">
            <a:solidFill>
              <a:srgbClr val="3164FF"/>
            </a:solidFill>
          </a:ln>
        </p:spPr>
        <p:txBody>
          <a:bodyPr wrap="square" lIns="0" tIns="0" rIns="0" bIns="0" rtlCol="0"/>
          <a:lstStyle/>
          <a:p>
            <a:endParaRPr>
              <a:solidFill>
                <a:prstClr val="black"/>
              </a:solidFill>
            </a:endParaRPr>
          </a:p>
        </p:txBody>
      </p:sp>
      <p:sp>
        <p:nvSpPr>
          <p:cNvPr id="130" name="object 130"/>
          <p:cNvSpPr/>
          <p:nvPr/>
        </p:nvSpPr>
        <p:spPr>
          <a:xfrm>
            <a:off x="4721733" y="3930141"/>
            <a:ext cx="409575" cy="0"/>
          </a:xfrm>
          <a:custGeom>
            <a:avLst/>
            <a:gdLst/>
            <a:ahLst/>
            <a:cxnLst/>
            <a:rect l="l" t="t" r="r" b="b"/>
            <a:pathLst>
              <a:path w="409575">
                <a:moveTo>
                  <a:pt x="0" y="0"/>
                </a:moveTo>
                <a:lnTo>
                  <a:pt x="409575" y="0"/>
                </a:lnTo>
              </a:path>
            </a:pathLst>
          </a:custGeom>
          <a:ln w="3175">
            <a:solidFill>
              <a:srgbClr val="3164FF"/>
            </a:solidFill>
          </a:ln>
        </p:spPr>
        <p:txBody>
          <a:bodyPr wrap="square" lIns="0" tIns="0" rIns="0" bIns="0" rtlCol="0"/>
          <a:lstStyle/>
          <a:p>
            <a:endParaRPr>
              <a:solidFill>
                <a:prstClr val="black"/>
              </a:solidFill>
            </a:endParaRPr>
          </a:p>
        </p:txBody>
      </p:sp>
      <p:sp>
        <p:nvSpPr>
          <p:cNvPr id="131" name="object 131"/>
          <p:cNvSpPr/>
          <p:nvPr/>
        </p:nvSpPr>
        <p:spPr>
          <a:xfrm>
            <a:off x="4731003" y="3935729"/>
            <a:ext cx="390525" cy="0"/>
          </a:xfrm>
          <a:custGeom>
            <a:avLst/>
            <a:gdLst/>
            <a:ahLst/>
            <a:cxnLst/>
            <a:rect l="l" t="t" r="r" b="b"/>
            <a:pathLst>
              <a:path w="390525">
                <a:moveTo>
                  <a:pt x="0" y="0"/>
                </a:moveTo>
                <a:lnTo>
                  <a:pt x="390144" y="0"/>
                </a:lnTo>
              </a:path>
            </a:pathLst>
          </a:custGeom>
          <a:ln w="3175">
            <a:solidFill>
              <a:srgbClr val="3164FF"/>
            </a:solidFill>
          </a:ln>
        </p:spPr>
        <p:txBody>
          <a:bodyPr wrap="square" lIns="0" tIns="0" rIns="0" bIns="0" rtlCol="0"/>
          <a:lstStyle/>
          <a:p>
            <a:endParaRPr>
              <a:solidFill>
                <a:prstClr val="black"/>
              </a:solidFill>
            </a:endParaRPr>
          </a:p>
        </p:txBody>
      </p:sp>
      <p:sp>
        <p:nvSpPr>
          <p:cNvPr id="132" name="object 132"/>
          <p:cNvSpPr/>
          <p:nvPr/>
        </p:nvSpPr>
        <p:spPr>
          <a:xfrm>
            <a:off x="4740275" y="3941190"/>
            <a:ext cx="370840" cy="0"/>
          </a:xfrm>
          <a:custGeom>
            <a:avLst/>
            <a:gdLst/>
            <a:ahLst/>
            <a:cxnLst/>
            <a:rect l="l" t="t" r="r" b="b"/>
            <a:pathLst>
              <a:path w="370839">
                <a:moveTo>
                  <a:pt x="0" y="0"/>
                </a:moveTo>
                <a:lnTo>
                  <a:pt x="370713" y="0"/>
                </a:lnTo>
              </a:path>
            </a:pathLst>
          </a:custGeom>
          <a:ln w="3175">
            <a:solidFill>
              <a:srgbClr val="3164FF"/>
            </a:solidFill>
          </a:ln>
        </p:spPr>
        <p:txBody>
          <a:bodyPr wrap="square" lIns="0" tIns="0" rIns="0" bIns="0" rtlCol="0"/>
          <a:lstStyle/>
          <a:p>
            <a:endParaRPr>
              <a:solidFill>
                <a:prstClr val="black"/>
              </a:solidFill>
            </a:endParaRPr>
          </a:p>
        </p:txBody>
      </p:sp>
      <p:sp>
        <p:nvSpPr>
          <p:cNvPr id="133" name="object 133"/>
          <p:cNvSpPr/>
          <p:nvPr/>
        </p:nvSpPr>
        <p:spPr>
          <a:xfrm>
            <a:off x="4750561" y="3946778"/>
            <a:ext cx="350520" cy="0"/>
          </a:xfrm>
          <a:custGeom>
            <a:avLst/>
            <a:gdLst/>
            <a:ahLst/>
            <a:cxnLst/>
            <a:rect l="l" t="t" r="r" b="b"/>
            <a:pathLst>
              <a:path w="350520">
                <a:moveTo>
                  <a:pt x="0" y="0"/>
                </a:moveTo>
                <a:lnTo>
                  <a:pt x="350265" y="0"/>
                </a:lnTo>
              </a:path>
            </a:pathLst>
          </a:custGeom>
          <a:ln w="3175">
            <a:solidFill>
              <a:srgbClr val="3164FF"/>
            </a:solidFill>
          </a:ln>
        </p:spPr>
        <p:txBody>
          <a:bodyPr wrap="square" lIns="0" tIns="0" rIns="0" bIns="0" rtlCol="0"/>
          <a:lstStyle/>
          <a:p>
            <a:endParaRPr>
              <a:solidFill>
                <a:prstClr val="black"/>
              </a:solidFill>
            </a:endParaRPr>
          </a:p>
        </p:txBody>
      </p:sp>
      <p:sp>
        <p:nvSpPr>
          <p:cNvPr id="134" name="object 134"/>
          <p:cNvSpPr/>
          <p:nvPr/>
        </p:nvSpPr>
        <p:spPr>
          <a:xfrm>
            <a:off x="4762500" y="3952240"/>
            <a:ext cx="325755" cy="0"/>
          </a:xfrm>
          <a:custGeom>
            <a:avLst/>
            <a:gdLst/>
            <a:ahLst/>
            <a:cxnLst/>
            <a:rect l="l" t="t" r="r" b="b"/>
            <a:pathLst>
              <a:path w="325754">
                <a:moveTo>
                  <a:pt x="0" y="0"/>
                </a:moveTo>
                <a:lnTo>
                  <a:pt x="325500" y="0"/>
                </a:lnTo>
              </a:path>
            </a:pathLst>
          </a:custGeom>
          <a:ln w="3175">
            <a:solidFill>
              <a:srgbClr val="3164FF"/>
            </a:solidFill>
          </a:ln>
        </p:spPr>
        <p:txBody>
          <a:bodyPr wrap="square" lIns="0" tIns="0" rIns="0" bIns="0" rtlCol="0"/>
          <a:lstStyle/>
          <a:p>
            <a:endParaRPr>
              <a:solidFill>
                <a:prstClr val="black"/>
              </a:solidFill>
            </a:endParaRPr>
          </a:p>
        </p:txBody>
      </p:sp>
      <p:sp>
        <p:nvSpPr>
          <p:cNvPr id="135" name="object 135"/>
          <p:cNvSpPr/>
          <p:nvPr/>
        </p:nvSpPr>
        <p:spPr>
          <a:xfrm>
            <a:off x="4774438" y="3957828"/>
            <a:ext cx="300990" cy="0"/>
          </a:xfrm>
          <a:custGeom>
            <a:avLst/>
            <a:gdLst/>
            <a:ahLst/>
            <a:cxnLst/>
            <a:rect l="l" t="t" r="r" b="b"/>
            <a:pathLst>
              <a:path w="300989">
                <a:moveTo>
                  <a:pt x="0" y="0"/>
                </a:moveTo>
                <a:lnTo>
                  <a:pt x="300863" y="0"/>
                </a:lnTo>
              </a:path>
            </a:pathLst>
          </a:custGeom>
          <a:ln w="3175">
            <a:solidFill>
              <a:srgbClr val="3164FF"/>
            </a:solidFill>
          </a:ln>
        </p:spPr>
        <p:txBody>
          <a:bodyPr wrap="square" lIns="0" tIns="0" rIns="0" bIns="0" rtlCol="0"/>
          <a:lstStyle/>
          <a:p>
            <a:endParaRPr>
              <a:solidFill>
                <a:prstClr val="black"/>
              </a:solidFill>
            </a:endParaRPr>
          </a:p>
        </p:txBody>
      </p:sp>
      <p:sp>
        <p:nvSpPr>
          <p:cNvPr id="136" name="object 136"/>
          <p:cNvSpPr/>
          <p:nvPr/>
        </p:nvSpPr>
        <p:spPr>
          <a:xfrm>
            <a:off x="4787519" y="3963289"/>
            <a:ext cx="274955" cy="0"/>
          </a:xfrm>
          <a:custGeom>
            <a:avLst/>
            <a:gdLst/>
            <a:ahLst/>
            <a:cxnLst/>
            <a:rect l="l" t="t" r="r" b="b"/>
            <a:pathLst>
              <a:path w="274954">
                <a:moveTo>
                  <a:pt x="0" y="0"/>
                </a:moveTo>
                <a:lnTo>
                  <a:pt x="274827" y="0"/>
                </a:lnTo>
              </a:path>
            </a:pathLst>
          </a:custGeom>
          <a:ln w="3175">
            <a:solidFill>
              <a:srgbClr val="3164FF"/>
            </a:solidFill>
          </a:ln>
        </p:spPr>
        <p:txBody>
          <a:bodyPr wrap="square" lIns="0" tIns="0" rIns="0" bIns="0" rtlCol="0"/>
          <a:lstStyle/>
          <a:p>
            <a:endParaRPr>
              <a:solidFill>
                <a:prstClr val="black"/>
              </a:solidFill>
            </a:endParaRPr>
          </a:p>
        </p:txBody>
      </p:sp>
      <p:sp>
        <p:nvSpPr>
          <p:cNvPr id="137" name="object 137"/>
          <p:cNvSpPr/>
          <p:nvPr/>
        </p:nvSpPr>
        <p:spPr>
          <a:xfrm>
            <a:off x="4803647" y="3968877"/>
            <a:ext cx="241935" cy="0"/>
          </a:xfrm>
          <a:custGeom>
            <a:avLst/>
            <a:gdLst/>
            <a:ahLst/>
            <a:cxnLst/>
            <a:rect l="l" t="t" r="r" b="b"/>
            <a:pathLst>
              <a:path w="241935">
                <a:moveTo>
                  <a:pt x="0" y="0"/>
                </a:moveTo>
                <a:lnTo>
                  <a:pt x="241553" y="0"/>
                </a:lnTo>
              </a:path>
            </a:pathLst>
          </a:custGeom>
          <a:ln w="3175">
            <a:solidFill>
              <a:srgbClr val="3164FF"/>
            </a:solidFill>
          </a:ln>
        </p:spPr>
        <p:txBody>
          <a:bodyPr wrap="square" lIns="0" tIns="0" rIns="0" bIns="0" rtlCol="0"/>
          <a:lstStyle/>
          <a:p>
            <a:endParaRPr>
              <a:solidFill>
                <a:prstClr val="black"/>
              </a:solidFill>
            </a:endParaRPr>
          </a:p>
        </p:txBody>
      </p:sp>
      <p:sp>
        <p:nvSpPr>
          <p:cNvPr id="138" name="object 138"/>
          <p:cNvSpPr/>
          <p:nvPr/>
        </p:nvSpPr>
        <p:spPr>
          <a:xfrm>
            <a:off x="4819777" y="3974465"/>
            <a:ext cx="208279" cy="0"/>
          </a:xfrm>
          <a:custGeom>
            <a:avLst/>
            <a:gdLst/>
            <a:ahLst/>
            <a:cxnLst/>
            <a:rect l="l" t="t" r="r" b="b"/>
            <a:pathLst>
              <a:path w="208279">
                <a:moveTo>
                  <a:pt x="0" y="0"/>
                </a:moveTo>
                <a:lnTo>
                  <a:pt x="208280" y="0"/>
                </a:lnTo>
              </a:path>
            </a:pathLst>
          </a:custGeom>
          <a:ln w="3175">
            <a:solidFill>
              <a:srgbClr val="3164FF"/>
            </a:solidFill>
          </a:ln>
        </p:spPr>
        <p:txBody>
          <a:bodyPr wrap="square" lIns="0" tIns="0" rIns="0" bIns="0" rtlCol="0"/>
          <a:lstStyle/>
          <a:p>
            <a:endParaRPr>
              <a:solidFill>
                <a:prstClr val="black"/>
              </a:solidFill>
            </a:endParaRPr>
          </a:p>
        </p:txBody>
      </p:sp>
      <p:sp>
        <p:nvSpPr>
          <p:cNvPr id="139" name="object 139"/>
          <p:cNvSpPr/>
          <p:nvPr/>
        </p:nvSpPr>
        <p:spPr>
          <a:xfrm>
            <a:off x="4843526" y="3979926"/>
            <a:ext cx="161290" cy="0"/>
          </a:xfrm>
          <a:custGeom>
            <a:avLst/>
            <a:gdLst/>
            <a:ahLst/>
            <a:cxnLst/>
            <a:rect l="l" t="t" r="r" b="b"/>
            <a:pathLst>
              <a:path w="161289">
                <a:moveTo>
                  <a:pt x="0" y="0"/>
                </a:moveTo>
                <a:lnTo>
                  <a:pt x="160909" y="0"/>
                </a:lnTo>
              </a:path>
            </a:pathLst>
          </a:custGeom>
          <a:ln w="3175">
            <a:solidFill>
              <a:srgbClr val="3164FF"/>
            </a:solidFill>
          </a:ln>
        </p:spPr>
        <p:txBody>
          <a:bodyPr wrap="square" lIns="0" tIns="0" rIns="0" bIns="0" rtlCol="0"/>
          <a:lstStyle/>
          <a:p>
            <a:endParaRPr>
              <a:solidFill>
                <a:prstClr val="black"/>
              </a:solidFill>
            </a:endParaRPr>
          </a:p>
        </p:txBody>
      </p:sp>
      <p:sp>
        <p:nvSpPr>
          <p:cNvPr id="140" name="object 140"/>
          <p:cNvSpPr/>
          <p:nvPr/>
        </p:nvSpPr>
        <p:spPr>
          <a:xfrm>
            <a:off x="4874514" y="3985514"/>
            <a:ext cx="99060" cy="0"/>
          </a:xfrm>
          <a:custGeom>
            <a:avLst/>
            <a:gdLst/>
            <a:ahLst/>
            <a:cxnLst/>
            <a:rect l="l" t="t" r="r" b="b"/>
            <a:pathLst>
              <a:path w="99060">
                <a:moveTo>
                  <a:pt x="0" y="0"/>
                </a:moveTo>
                <a:lnTo>
                  <a:pt x="98806" y="0"/>
                </a:lnTo>
              </a:path>
            </a:pathLst>
          </a:custGeom>
          <a:ln w="3175">
            <a:solidFill>
              <a:srgbClr val="3164FF"/>
            </a:solidFill>
          </a:ln>
        </p:spPr>
        <p:txBody>
          <a:bodyPr wrap="square" lIns="0" tIns="0" rIns="0" bIns="0" rtlCol="0"/>
          <a:lstStyle/>
          <a:p>
            <a:endParaRPr>
              <a:solidFill>
                <a:prstClr val="black"/>
              </a:solidFill>
            </a:endParaRPr>
          </a:p>
        </p:txBody>
      </p:sp>
      <p:sp>
        <p:nvSpPr>
          <p:cNvPr id="141" name="object 141"/>
          <p:cNvSpPr/>
          <p:nvPr/>
        </p:nvSpPr>
        <p:spPr>
          <a:xfrm>
            <a:off x="4426458" y="2604007"/>
            <a:ext cx="1087120" cy="1417955"/>
          </a:xfrm>
          <a:custGeom>
            <a:avLst/>
            <a:gdLst/>
            <a:ahLst/>
            <a:cxnLst/>
            <a:rect l="l" t="t" r="r" b="b"/>
            <a:pathLst>
              <a:path w="1087120" h="1417954">
                <a:moveTo>
                  <a:pt x="543559" y="0"/>
                </a:moveTo>
                <a:lnTo>
                  <a:pt x="498975" y="2348"/>
                </a:lnTo>
                <a:lnTo>
                  <a:pt x="455384" y="9274"/>
                </a:lnTo>
                <a:lnTo>
                  <a:pt x="412927" y="20594"/>
                </a:lnTo>
                <a:lnTo>
                  <a:pt x="371742" y="36125"/>
                </a:lnTo>
                <a:lnTo>
                  <a:pt x="331970" y="55687"/>
                </a:lnTo>
                <a:lnTo>
                  <a:pt x="293750" y="79096"/>
                </a:lnTo>
                <a:lnTo>
                  <a:pt x="257223" y="106171"/>
                </a:lnTo>
                <a:lnTo>
                  <a:pt x="222528" y="136729"/>
                </a:lnTo>
                <a:lnTo>
                  <a:pt x="189805" y="170588"/>
                </a:lnTo>
                <a:lnTo>
                  <a:pt x="159194" y="207565"/>
                </a:lnTo>
                <a:lnTo>
                  <a:pt x="130835" y="247479"/>
                </a:lnTo>
                <a:lnTo>
                  <a:pt x="104867" y="290148"/>
                </a:lnTo>
                <a:lnTo>
                  <a:pt x="81431" y="335388"/>
                </a:lnTo>
                <a:lnTo>
                  <a:pt x="60665" y="383019"/>
                </a:lnTo>
                <a:lnTo>
                  <a:pt x="42711" y="432857"/>
                </a:lnTo>
                <a:lnTo>
                  <a:pt x="27708" y="484721"/>
                </a:lnTo>
                <a:lnTo>
                  <a:pt x="15795" y="538428"/>
                </a:lnTo>
                <a:lnTo>
                  <a:pt x="7113" y="593796"/>
                </a:lnTo>
                <a:lnTo>
                  <a:pt x="1801" y="650643"/>
                </a:lnTo>
                <a:lnTo>
                  <a:pt x="0" y="708787"/>
                </a:lnTo>
                <a:lnTo>
                  <a:pt x="1801" y="766913"/>
                </a:lnTo>
                <a:lnTo>
                  <a:pt x="7113" y="823746"/>
                </a:lnTo>
                <a:lnTo>
                  <a:pt x="15795" y="879104"/>
                </a:lnTo>
                <a:lnTo>
                  <a:pt x="27708" y="932803"/>
                </a:lnTo>
                <a:lnTo>
                  <a:pt x="42711" y="984662"/>
                </a:lnTo>
                <a:lnTo>
                  <a:pt x="60665" y="1034498"/>
                </a:lnTo>
                <a:lnTo>
                  <a:pt x="81431" y="1082128"/>
                </a:lnTo>
                <a:lnTo>
                  <a:pt x="104867" y="1127370"/>
                </a:lnTo>
                <a:lnTo>
                  <a:pt x="130835" y="1170042"/>
                </a:lnTo>
                <a:lnTo>
                  <a:pt x="159194" y="1209960"/>
                </a:lnTo>
                <a:lnTo>
                  <a:pt x="189805" y="1246943"/>
                </a:lnTo>
                <a:lnTo>
                  <a:pt x="222528" y="1280808"/>
                </a:lnTo>
                <a:lnTo>
                  <a:pt x="257223" y="1311372"/>
                </a:lnTo>
                <a:lnTo>
                  <a:pt x="293750" y="1338453"/>
                </a:lnTo>
                <a:lnTo>
                  <a:pt x="331970" y="1361868"/>
                </a:lnTo>
                <a:lnTo>
                  <a:pt x="371742" y="1381435"/>
                </a:lnTo>
                <a:lnTo>
                  <a:pt x="412927" y="1396972"/>
                </a:lnTo>
                <a:lnTo>
                  <a:pt x="455384" y="1408296"/>
                </a:lnTo>
                <a:lnTo>
                  <a:pt x="498975" y="1415224"/>
                </a:lnTo>
                <a:lnTo>
                  <a:pt x="543559" y="1417573"/>
                </a:lnTo>
                <a:lnTo>
                  <a:pt x="588126" y="1415224"/>
                </a:lnTo>
                <a:lnTo>
                  <a:pt x="631700" y="1408296"/>
                </a:lnTo>
                <a:lnTo>
                  <a:pt x="674143" y="1396972"/>
                </a:lnTo>
                <a:lnTo>
                  <a:pt x="715315" y="1381435"/>
                </a:lnTo>
                <a:lnTo>
                  <a:pt x="755076" y="1361868"/>
                </a:lnTo>
                <a:lnTo>
                  <a:pt x="793286" y="1338453"/>
                </a:lnTo>
                <a:lnTo>
                  <a:pt x="829804" y="1311372"/>
                </a:lnTo>
                <a:lnTo>
                  <a:pt x="864492" y="1280808"/>
                </a:lnTo>
                <a:lnTo>
                  <a:pt x="897208" y="1246943"/>
                </a:lnTo>
                <a:lnTo>
                  <a:pt x="927814" y="1209960"/>
                </a:lnTo>
                <a:lnTo>
                  <a:pt x="956169" y="1170042"/>
                </a:lnTo>
                <a:lnTo>
                  <a:pt x="982133" y="1127370"/>
                </a:lnTo>
                <a:lnTo>
                  <a:pt x="1005567" y="1082128"/>
                </a:lnTo>
                <a:lnTo>
                  <a:pt x="1026330" y="1034498"/>
                </a:lnTo>
                <a:lnTo>
                  <a:pt x="1044283" y="984662"/>
                </a:lnTo>
                <a:lnTo>
                  <a:pt x="1059285" y="932803"/>
                </a:lnTo>
                <a:lnTo>
                  <a:pt x="1071197" y="879104"/>
                </a:lnTo>
                <a:lnTo>
                  <a:pt x="1079879" y="823746"/>
                </a:lnTo>
                <a:lnTo>
                  <a:pt x="1085191" y="766913"/>
                </a:lnTo>
                <a:lnTo>
                  <a:pt x="1086992" y="708787"/>
                </a:lnTo>
                <a:lnTo>
                  <a:pt x="1085191" y="650643"/>
                </a:lnTo>
                <a:lnTo>
                  <a:pt x="1079879" y="593796"/>
                </a:lnTo>
                <a:lnTo>
                  <a:pt x="1071197" y="538428"/>
                </a:lnTo>
                <a:lnTo>
                  <a:pt x="1059285" y="484721"/>
                </a:lnTo>
                <a:lnTo>
                  <a:pt x="1044283" y="432857"/>
                </a:lnTo>
                <a:lnTo>
                  <a:pt x="1026330" y="383019"/>
                </a:lnTo>
                <a:lnTo>
                  <a:pt x="1005567" y="335388"/>
                </a:lnTo>
                <a:lnTo>
                  <a:pt x="982133" y="290148"/>
                </a:lnTo>
                <a:lnTo>
                  <a:pt x="956169" y="247479"/>
                </a:lnTo>
                <a:lnTo>
                  <a:pt x="927814" y="207565"/>
                </a:lnTo>
                <a:lnTo>
                  <a:pt x="897208" y="170588"/>
                </a:lnTo>
                <a:lnTo>
                  <a:pt x="864492" y="136729"/>
                </a:lnTo>
                <a:lnTo>
                  <a:pt x="829804" y="106171"/>
                </a:lnTo>
                <a:lnTo>
                  <a:pt x="793286" y="79096"/>
                </a:lnTo>
                <a:lnTo>
                  <a:pt x="755076" y="55687"/>
                </a:lnTo>
                <a:lnTo>
                  <a:pt x="715315" y="36125"/>
                </a:lnTo>
                <a:lnTo>
                  <a:pt x="674143" y="20594"/>
                </a:lnTo>
                <a:lnTo>
                  <a:pt x="631700" y="9274"/>
                </a:lnTo>
                <a:lnTo>
                  <a:pt x="588126" y="2348"/>
                </a:lnTo>
                <a:lnTo>
                  <a:pt x="543559" y="0"/>
                </a:lnTo>
                <a:close/>
              </a:path>
            </a:pathLst>
          </a:custGeom>
          <a:solidFill>
            <a:srgbClr val="BADFE2"/>
          </a:solidFill>
        </p:spPr>
        <p:txBody>
          <a:bodyPr wrap="square" lIns="0" tIns="0" rIns="0" bIns="0" rtlCol="0"/>
          <a:lstStyle/>
          <a:p>
            <a:endParaRPr>
              <a:solidFill>
                <a:prstClr val="black"/>
              </a:solidFill>
            </a:endParaRPr>
          </a:p>
        </p:txBody>
      </p:sp>
      <p:sp>
        <p:nvSpPr>
          <p:cNvPr id="142" name="object 142"/>
          <p:cNvSpPr/>
          <p:nvPr/>
        </p:nvSpPr>
        <p:spPr>
          <a:xfrm>
            <a:off x="4426458" y="2604007"/>
            <a:ext cx="1087120" cy="1417955"/>
          </a:xfrm>
          <a:custGeom>
            <a:avLst/>
            <a:gdLst/>
            <a:ahLst/>
            <a:cxnLst/>
            <a:rect l="l" t="t" r="r" b="b"/>
            <a:pathLst>
              <a:path w="1087120" h="1417954">
                <a:moveTo>
                  <a:pt x="0" y="708787"/>
                </a:moveTo>
                <a:lnTo>
                  <a:pt x="1801" y="650643"/>
                </a:lnTo>
                <a:lnTo>
                  <a:pt x="7113" y="593796"/>
                </a:lnTo>
                <a:lnTo>
                  <a:pt x="15795" y="538428"/>
                </a:lnTo>
                <a:lnTo>
                  <a:pt x="27708" y="484721"/>
                </a:lnTo>
                <a:lnTo>
                  <a:pt x="42711" y="432857"/>
                </a:lnTo>
                <a:lnTo>
                  <a:pt x="60665" y="383019"/>
                </a:lnTo>
                <a:lnTo>
                  <a:pt x="81431" y="335388"/>
                </a:lnTo>
                <a:lnTo>
                  <a:pt x="104867" y="290148"/>
                </a:lnTo>
                <a:lnTo>
                  <a:pt x="130835" y="247479"/>
                </a:lnTo>
                <a:lnTo>
                  <a:pt x="159194" y="207565"/>
                </a:lnTo>
                <a:lnTo>
                  <a:pt x="189805" y="170588"/>
                </a:lnTo>
                <a:lnTo>
                  <a:pt x="222528" y="136729"/>
                </a:lnTo>
                <a:lnTo>
                  <a:pt x="257223" y="106171"/>
                </a:lnTo>
                <a:lnTo>
                  <a:pt x="293750" y="79096"/>
                </a:lnTo>
                <a:lnTo>
                  <a:pt x="331970" y="55687"/>
                </a:lnTo>
                <a:lnTo>
                  <a:pt x="371742" y="36125"/>
                </a:lnTo>
                <a:lnTo>
                  <a:pt x="412927" y="20594"/>
                </a:lnTo>
                <a:lnTo>
                  <a:pt x="455384" y="9274"/>
                </a:lnTo>
                <a:lnTo>
                  <a:pt x="498975" y="2348"/>
                </a:lnTo>
                <a:lnTo>
                  <a:pt x="543559" y="0"/>
                </a:lnTo>
                <a:lnTo>
                  <a:pt x="588126" y="2348"/>
                </a:lnTo>
                <a:lnTo>
                  <a:pt x="631700" y="9274"/>
                </a:lnTo>
                <a:lnTo>
                  <a:pt x="674143" y="20594"/>
                </a:lnTo>
                <a:lnTo>
                  <a:pt x="715315" y="36125"/>
                </a:lnTo>
                <a:lnTo>
                  <a:pt x="755076" y="55687"/>
                </a:lnTo>
                <a:lnTo>
                  <a:pt x="793286" y="79096"/>
                </a:lnTo>
                <a:lnTo>
                  <a:pt x="829804" y="106171"/>
                </a:lnTo>
                <a:lnTo>
                  <a:pt x="864492" y="136729"/>
                </a:lnTo>
                <a:lnTo>
                  <a:pt x="897208" y="170588"/>
                </a:lnTo>
                <a:lnTo>
                  <a:pt x="927814" y="207565"/>
                </a:lnTo>
                <a:lnTo>
                  <a:pt x="956169" y="247479"/>
                </a:lnTo>
                <a:lnTo>
                  <a:pt x="982133" y="290148"/>
                </a:lnTo>
                <a:lnTo>
                  <a:pt x="1005567" y="335388"/>
                </a:lnTo>
                <a:lnTo>
                  <a:pt x="1026330" y="383019"/>
                </a:lnTo>
                <a:lnTo>
                  <a:pt x="1044283" y="432857"/>
                </a:lnTo>
                <a:lnTo>
                  <a:pt x="1059285" y="484721"/>
                </a:lnTo>
                <a:lnTo>
                  <a:pt x="1071197" y="538428"/>
                </a:lnTo>
                <a:lnTo>
                  <a:pt x="1079879" y="593796"/>
                </a:lnTo>
                <a:lnTo>
                  <a:pt x="1085191" y="650643"/>
                </a:lnTo>
                <a:lnTo>
                  <a:pt x="1086992" y="708787"/>
                </a:lnTo>
                <a:lnTo>
                  <a:pt x="1085191" y="766913"/>
                </a:lnTo>
                <a:lnTo>
                  <a:pt x="1079879" y="823746"/>
                </a:lnTo>
                <a:lnTo>
                  <a:pt x="1071197" y="879104"/>
                </a:lnTo>
                <a:lnTo>
                  <a:pt x="1059285" y="932803"/>
                </a:lnTo>
                <a:lnTo>
                  <a:pt x="1044283" y="984662"/>
                </a:lnTo>
                <a:lnTo>
                  <a:pt x="1026330" y="1034498"/>
                </a:lnTo>
                <a:lnTo>
                  <a:pt x="1005567" y="1082128"/>
                </a:lnTo>
                <a:lnTo>
                  <a:pt x="982133" y="1127370"/>
                </a:lnTo>
                <a:lnTo>
                  <a:pt x="956169" y="1170042"/>
                </a:lnTo>
                <a:lnTo>
                  <a:pt x="927814" y="1209960"/>
                </a:lnTo>
                <a:lnTo>
                  <a:pt x="897208" y="1246943"/>
                </a:lnTo>
                <a:lnTo>
                  <a:pt x="864492" y="1280808"/>
                </a:lnTo>
                <a:lnTo>
                  <a:pt x="829804" y="1311372"/>
                </a:lnTo>
                <a:lnTo>
                  <a:pt x="793286" y="1338453"/>
                </a:lnTo>
                <a:lnTo>
                  <a:pt x="755076" y="1361868"/>
                </a:lnTo>
                <a:lnTo>
                  <a:pt x="715315" y="1381435"/>
                </a:lnTo>
                <a:lnTo>
                  <a:pt x="674143" y="1396972"/>
                </a:lnTo>
                <a:lnTo>
                  <a:pt x="631700" y="1408296"/>
                </a:lnTo>
                <a:lnTo>
                  <a:pt x="588126" y="1415224"/>
                </a:lnTo>
                <a:lnTo>
                  <a:pt x="543559" y="1417573"/>
                </a:lnTo>
                <a:lnTo>
                  <a:pt x="498975" y="1415224"/>
                </a:lnTo>
                <a:lnTo>
                  <a:pt x="455384" y="1408296"/>
                </a:lnTo>
                <a:lnTo>
                  <a:pt x="412927" y="1396972"/>
                </a:lnTo>
                <a:lnTo>
                  <a:pt x="371742" y="1381435"/>
                </a:lnTo>
                <a:lnTo>
                  <a:pt x="331970" y="1361868"/>
                </a:lnTo>
                <a:lnTo>
                  <a:pt x="293750" y="1338453"/>
                </a:lnTo>
                <a:lnTo>
                  <a:pt x="257223" y="1311372"/>
                </a:lnTo>
                <a:lnTo>
                  <a:pt x="222528" y="1280808"/>
                </a:lnTo>
                <a:lnTo>
                  <a:pt x="189805" y="1246943"/>
                </a:lnTo>
                <a:lnTo>
                  <a:pt x="159194" y="1209960"/>
                </a:lnTo>
                <a:lnTo>
                  <a:pt x="130835" y="1170042"/>
                </a:lnTo>
                <a:lnTo>
                  <a:pt x="104867" y="1127370"/>
                </a:lnTo>
                <a:lnTo>
                  <a:pt x="81431" y="1082128"/>
                </a:lnTo>
                <a:lnTo>
                  <a:pt x="60665" y="1034498"/>
                </a:lnTo>
                <a:lnTo>
                  <a:pt x="42711" y="984662"/>
                </a:lnTo>
                <a:lnTo>
                  <a:pt x="27708" y="932803"/>
                </a:lnTo>
                <a:lnTo>
                  <a:pt x="15795" y="879104"/>
                </a:lnTo>
                <a:lnTo>
                  <a:pt x="7113" y="823746"/>
                </a:lnTo>
                <a:lnTo>
                  <a:pt x="1801" y="766913"/>
                </a:lnTo>
                <a:lnTo>
                  <a:pt x="0" y="708787"/>
                </a:lnTo>
                <a:close/>
              </a:path>
            </a:pathLst>
          </a:custGeom>
          <a:ln w="25400">
            <a:solidFill>
              <a:srgbClr val="88A3A7"/>
            </a:solidFill>
          </a:ln>
        </p:spPr>
        <p:txBody>
          <a:bodyPr wrap="square" lIns="0" tIns="0" rIns="0" bIns="0" rtlCol="0"/>
          <a:lstStyle/>
          <a:p>
            <a:endParaRPr>
              <a:solidFill>
                <a:prstClr val="black"/>
              </a:solidFill>
            </a:endParaRPr>
          </a:p>
        </p:txBody>
      </p:sp>
      <p:sp>
        <p:nvSpPr>
          <p:cNvPr id="143" name="object 143"/>
          <p:cNvSpPr txBox="1">
            <a:spLocks noGrp="1"/>
          </p:cNvSpPr>
          <p:nvPr>
            <p:ph type="sldNum" sz="quarter" idx="7"/>
          </p:nvPr>
        </p:nvSpPr>
        <p:spPr>
          <a:prstGeom prst="rect">
            <a:avLst/>
          </a:prstGeom>
        </p:spPr>
        <p:txBody>
          <a:bodyPr vert="horz" wrap="square" lIns="0" tIns="0" rIns="0" bIns="0" rtlCol="0">
            <a:spAutoFit/>
          </a:bodyPr>
          <a:lstStyle/>
          <a:p>
            <a:pPr marL="25400"/>
            <a:fld id="{81D60167-4931-47E6-BA6A-407CBD079E47}" type="slidenum">
              <a:rPr spc="-5" dirty="0">
                <a:solidFill>
                  <a:prstClr val="black"/>
                </a:solidFill>
              </a:rPr>
              <a:pPr marL="25400"/>
              <a:t>17</a:t>
            </a:fld>
            <a:r>
              <a:rPr dirty="0">
                <a:solidFill>
                  <a:prstClr val="black"/>
                </a:solidFill>
              </a:rPr>
              <a:t>/</a:t>
            </a:r>
            <a:r>
              <a:rPr spc="-10" dirty="0">
                <a:solidFill>
                  <a:prstClr val="black"/>
                </a:solidFill>
              </a:rPr>
              <a:t>2</a:t>
            </a:r>
            <a:r>
              <a:rPr spc="-5" dirty="0">
                <a:solidFill>
                  <a:prstClr val="black"/>
                </a:solidFill>
              </a:rPr>
              <a:t>3</a:t>
            </a:r>
          </a:p>
        </p:txBody>
      </p:sp>
    </p:spTree>
    <p:extLst>
      <p:ext uri="{BB962C8B-B14F-4D97-AF65-F5344CB8AC3E}">
        <p14:creationId xmlns:p14="http://schemas.microsoft.com/office/powerpoint/2010/main" val="2890545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05683" y="1363713"/>
            <a:ext cx="3615054" cy="4791202"/>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3983482" y="2402458"/>
            <a:ext cx="6350" cy="1905"/>
          </a:xfrm>
          <a:custGeom>
            <a:avLst/>
            <a:gdLst/>
            <a:ahLst/>
            <a:cxnLst/>
            <a:rect l="l" t="t" r="r" b="b"/>
            <a:pathLst>
              <a:path w="6350" h="1905">
                <a:moveTo>
                  <a:pt x="253" y="0"/>
                </a:moveTo>
                <a:lnTo>
                  <a:pt x="0" y="1396"/>
                </a:lnTo>
                <a:lnTo>
                  <a:pt x="5968" y="1396"/>
                </a:lnTo>
                <a:lnTo>
                  <a:pt x="253" y="0"/>
                </a:lnTo>
                <a:close/>
              </a:path>
            </a:pathLst>
          </a:custGeom>
          <a:solidFill>
            <a:srgbClr val="3164FF"/>
          </a:solidFill>
        </p:spPr>
        <p:txBody>
          <a:bodyPr wrap="square" lIns="0" tIns="0" rIns="0" bIns="0" rtlCol="0"/>
          <a:lstStyle/>
          <a:p>
            <a:endParaRPr>
              <a:solidFill>
                <a:prstClr val="black"/>
              </a:solidFill>
            </a:endParaRPr>
          </a:p>
        </p:txBody>
      </p:sp>
      <p:sp>
        <p:nvSpPr>
          <p:cNvPr id="4" name="object 4"/>
          <p:cNvSpPr/>
          <p:nvPr/>
        </p:nvSpPr>
        <p:spPr>
          <a:xfrm>
            <a:off x="3982211" y="2408682"/>
            <a:ext cx="30480" cy="0"/>
          </a:xfrm>
          <a:custGeom>
            <a:avLst/>
            <a:gdLst/>
            <a:ahLst/>
            <a:cxnLst/>
            <a:rect l="l" t="t" r="r" b="b"/>
            <a:pathLst>
              <a:path w="30479">
                <a:moveTo>
                  <a:pt x="0" y="0"/>
                </a:moveTo>
                <a:lnTo>
                  <a:pt x="29972" y="0"/>
                </a:lnTo>
              </a:path>
            </a:pathLst>
          </a:custGeom>
          <a:ln w="3175">
            <a:solidFill>
              <a:srgbClr val="3164FF"/>
            </a:solidFill>
          </a:ln>
        </p:spPr>
        <p:txBody>
          <a:bodyPr wrap="square" lIns="0" tIns="0" rIns="0" bIns="0" rtlCol="0"/>
          <a:lstStyle/>
          <a:p>
            <a:endParaRPr>
              <a:solidFill>
                <a:prstClr val="black"/>
              </a:solidFill>
            </a:endParaRPr>
          </a:p>
        </p:txBody>
      </p:sp>
      <p:sp>
        <p:nvSpPr>
          <p:cNvPr id="5" name="object 5"/>
          <p:cNvSpPr/>
          <p:nvPr/>
        </p:nvSpPr>
        <p:spPr>
          <a:xfrm>
            <a:off x="3981069" y="2414270"/>
            <a:ext cx="53975" cy="0"/>
          </a:xfrm>
          <a:custGeom>
            <a:avLst/>
            <a:gdLst/>
            <a:ahLst/>
            <a:cxnLst/>
            <a:rect l="l" t="t" r="r" b="b"/>
            <a:pathLst>
              <a:path w="53975">
                <a:moveTo>
                  <a:pt x="0" y="0"/>
                </a:moveTo>
                <a:lnTo>
                  <a:pt x="53847" y="0"/>
                </a:lnTo>
              </a:path>
            </a:pathLst>
          </a:custGeom>
          <a:ln w="3175">
            <a:solidFill>
              <a:srgbClr val="3164FF"/>
            </a:solidFill>
          </a:ln>
        </p:spPr>
        <p:txBody>
          <a:bodyPr wrap="square" lIns="0" tIns="0" rIns="0" bIns="0" rtlCol="0"/>
          <a:lstStyle/>
          <a:p>
            <a:endParaRPr>
              <a:solidFill>
                <a:prstClr val="black"/>
              </a:solidFill>
            </a:endParaRPr>
          </a:p>
        </p:txBody>
      </p:sp>
      <p:sp>
        <p:nvSpPr>
          <p:cNvPr id="6" name="object 6"/>
          <p:cNvSpPr/>
          <p:nvPr/>
        </p:nvSpPr>
        <p:spPr>
          <a:xfrm>
            <a:off x="3979926" y="2419730"/>
            <a:ext cx="78105" cy="0"/>
          </a:xfrm>
          <a:custGeom>
            <a:avLst/>
            <a:gdLst/>
            <a:ahLst/>
            <a:cxnLst/>
            <a:rect l="l" t="t" r="r" b="b"/>
            <a:pathLst>
              <a:path w="78104">
                <a:moveTo>
                  <a:pt x="0" y="0"/>
                </a:moveTo>
                <a:lnTo>
                  <a:pt x="77850" y="0"/>
                </a:lnTo>
              </a:path>
            </a:pathLst>
          </a:custGeom>
          <a:ln w="3175">
            <a:solidFill>
              <a:srgbClr val="3164FF"/>
            </a:solidFill>
          </a:ln>
        </p:spPr>
        <p:txBody>
          <a:bodyPr wrap="square" lIns="0" tIns="0" rIns="0" bIns="0" rtlCol="0"/>
          <a:lstStyle/>
          <a:p>
            <a:endParaRPr>
              <a:solidFill>
                <a:prstClr val="black"/>
              </a:solidFill>
            </a:endParaRPr>
          </a:p>
        </p:txBody>
      </p:sp>
      <p:sp>
        <p:nvSpPr>
          <p:cNvPr id="7" name="object 7"/>
          <p:cNvSpPr/>
          <p:nvPr/>
        </p:nvSpPr>
        <p:spPr>
          <a:xfrm>
            <a:off x="3978655" y="2425319"/>
            <a:ext cx="102235" cy="0"/>
          </a:xfrm>
          <a:custGeom>
            <a:avLst/>
            <a:gdLst/>
            <a:ahLst/>
            <a:cxnLst/>
            <a:rect l="l" t="t" r="r" b="b"/>
            <a:pathLst>
              <a:path w="102235">
                <a:moveTo>
                  <a:pt x="0" y="0"/>
                </a:moveTo>
                <a:lnTo>
                  <a:pt x="101854" y="0"/>
                </a:lnTo>
              </a:path>
            </a:pathLst>
          </a:custGeom>
          <a:ln w="3175">
            <a:solidFill>
              <a:srgbClr val="3164FF"/>
            </a:solidFill>
          </a:ln>
        </p:spPr>
        <p:txBody>
          <a:bodyPr wrap="square" lIns="0" tIns="0" rIns="0" bIns="0" rtlCol="0"/>
          <a:lstStyle/>
          <a:p>
            <a:endParaRPr>
              <a:solidFill>
                <a:prstClr val="black"/>
              </a:solidFill>
            </a:endParaRPr>
          </a:p>
        </p:txBody>
      </p:sp>
      <p:sp>
        <p:nvSpPr>
          <p:cNvPr id="8" name="object 8"/>
          <p:cNvSpPr/>
          <p:nvPr/>
        </p:nvSpPr>
        <p:spPr>
          <a:xfrm>
            <a:off x="3977513" y="2430779"/>
            <a:ext cx="125730" cy="0"/>
          </a:xfrm>
          <a:custGeom>
            <a:avLst/>
            <a:gdLst/>
            <a:ahLst/>
            <a:cxnLst/>
            <a:rect l="l" t="t" r="r" b="b"/>
            <a:pathLst>
              <a:path w="125729">
                <a:moveTo>
                  <a:pt x="0" y="0"/>
                </a:moveTo>
                <a:lnTo>
                  <a:pt x="125729" y="0"/>
                </a:lnTo>
              </a:path>
            </a:pathLst>
          </a:custGeom>
          <a:ln w="3175">
            <a:solidFill>
              <a:srgbClr val="3164FF"/>
            </a:solidFill>
          </a:ln>
        </p:spPr>
        <p:txBody>
          <a:bodyPr wrap="square" lIns="0" tIns="0" rIns="0" bIns="0" rtlCol="0"/>
          <a:lstStyle/>
          <a:p>
            <a:endParaRPr>
              <a:solidFill>
                <a:prstClr val="black"/>
              </a:solidFill>
            </a:endParaRPr>
          </a:p>
        </p:txBody>
      </p:sp>
      <p:sp>
        <p:nvSpPr>
          <p:cNvPr id="9" name="object 9"/>
          <p:cNvSpPr/>
          <p:nvPr/>
        </p:nvSpPr>
        <p:spPr>
          <a:xfrm>
            <a:off x="3975100" y="2438526"/>
            <a:ext cx="1005840" cy="0"/>
          </a:xfrm>
          <a:custGeom>
            <a:avLst/>
            <a:gdLst/>
            <a:ahLst/>
            <a:cxnLst/>
            <a:rect l="l" t="t" r="r" b="b"/>
            <a:pathLst>
              <a:path w="1005839">
                <a:moveTo>
                  <a:pt x="0" y="0"/>
                </a:moveTo>
                <a:lnTo>
                  <a:pt x="1005332" y="0"/>
                </a:lnTo>
              </a:path>
            </a:pathLst>
          </a:custGeom>
          <a:ln w="7491">
            <a:solidFill>
              <a:srgbClr val="3164FF"/>
            </a:solidFill>
          </a:ln>
        </p:spPr>
        <p:txBody>
          <a:bodyPr wrap="square" lIns="0" tIns="0" rIns="0" bIns="0" rtlCol="0"/>
          <a:lstStyle/>
          <a:p>
            <a:endParaRPr>
              <a:solidFill>
                <a:prstClr val="black"/>
              </a:solidFill>
            </a:endParaRPr>
          </a:p>
        </p:txBody>
      </p:sp>
      <p:sp>
        <p:nvSpPr>
          <p:cNvPr id="10" name="object 10"/>
          <p:cNvSpPr/>
          <p:nvPr/>
        </p:nvSpPr>
        <p:spPr>
          <a:xfrm>
            <a:off x="3973957" y="2447417"/>
            <a:ext cx="1172210" cy="0"/>
          </a:xfrm>
          <a:custGeom>
            <a:avLst/>
            <a:gdLst/>
            <a:ahLst/>
            <a:cxnLst/>
            <a:rect l="l" t="t" r="r" b="b"/>
            <a:pathLst>
              <a:path w="1172210">
                <a:moveTo>
                  <a:pt x="0" y="0"/>
                </a:moveTo>
                <a:lnTo>
                  <a:pt x="1171702" y="0"/>
                </a:lnTo>
              </a:path>
            </a:pathLst>
          </a:custGeom>
          <a:ln w="3175">
            <a:solidFill>
              <a:srgbClr val="3164FF"/>
            </a:solidFill>
          </a:ln>
        </p:spPr>
        <p:txBody>
          <a:bodyPr wrap="square" lIns="0" tIns="0" rIns="0" bIns="0" rtlCol="0"/>
          <a:lstStyle/>
          <a:p>
            <a:endParaRPr>
              <a:solidFill>
                <a:prstClr val="black"/>
              </a:solidFill>
            </a:endParaRPr>
          </a:p>
        </p:txBody>
      </p:sp>
      <p:sp>
        <p:nvSpPr>
          <p:cNvPr id="11" name="object 11"/>
          <p:cNvSpPr/>
          <p:nvPr/>
        </p:nvSpPr>
        <p:spPr>
          <a:xfrm>
            <a:off x="3969258" y="2460688"/>
            <a:ext cx="1007744" cy="0"/>
          </a:xfrm>
          <a:custGeom>
            <a:avLst/>
            <a:gdLst/>
            <a:ahLst/>
            <a:cxnLst/>
            <a:rect l="l" t="t" r="r" b="b"/>
            <a:pathLst>
              <a:path w="1007745">
                <a:moveTo>
                  <a:pt x="0" y="0"/>
                </a:moveTo>
                <a:lnTo>
                  <a:pt x="1007617" y="0"/>
                </a:lnTo>
              </a:path>
            </a:pathLst>
          </a:custGeom>
          <a:ln w="18540">
            <a:solidFill>
              <a:srgbClr val="3164FF"/>
            </a:solidFill>
          </a:ln>
        </p:spPr>
        <p:txBody>
          <a:bodyPr wrap="square" lIns="0" tIns="0" rIns="0" bIns="0" rtlCol="0"/>
          <a:lstStyle/>
          <a:p>
            <a:endParaRPr>
              <a:solidFill>
                <a:prstClr val="black"/>
              </a:solidFill>
            </a:endParaRPr>
          </a:p>
        </p:txBody>
      </p:sp>
      <p:sp>
        <p:nvSpPr>
          <p:cNvPr id="12" name="object 12"/>
          <p:cNvSpPr/>
          <p:nvPr/>
        </p:nvSpPr>
        <p:spPr>
          <a:xfrm>
            <a:off x="3964559" y="2482786"/>
            <a:ext cx="1007744" cy="0"/>
          </a:xfrm>
          <a:custGeom>
            <a:avLst/>
            <a:gdLst/>
            <a:ahLst/>
            <a:cxnLst/>
            <a:rect l="l" t="t" r="r" b="b"/>
            <a:pathLst>
              <a:path w="1007745">
                <a:moveTo>
                  <a:pt x="0" y="0"/>
                </a:moveTo>
                <a:lnTo>
                  <a:pt x="1007617" y="0"/>
                </a:lnTo>
              </a:path>
            </a:pathLst>
          </a:custGeom>
          <a:ln w="18540">
            <a:solidFill>
              <a:srgbClr val="3164FF"/>
            </a:solidFill>
          </a:ln>
        </p:spPr>
        <p:txBody>
          <a:bodyPr wrap="square" lIns="0" tIns="0" rIns="0" bIns="0" rtlCol="0"/>
          <a:lstStyle/>
          <a:p>
            <a:endParaRPr>
              <a:solidFill>
                <a:prstClr val="black"/>
              </a:solidFill>
            </a:endParaRPr>
          </a:p>
        </p:txBody>
      </p:sp>
      <p:sp>
        <p:nvSpPr>
          <p:cNvPr id="13" name="object 13"/>
          <p:cNvSpPr/>
          <p:nvPr/>
        </p:nvSpPr>
        <p:spPr>
          <a:xfrm>
            <a:off x="3962146" y="2499360"/>
            <a:ext cx="1005840" cy="0"/>
          </a:xfrm>
          <a:custGeom>
            <a:avLst/>
            <a:gdLst/>
            <a:ahLst/>
            <a:cxnLst/>
            <a:rect l="l" t="t" r="r" b="b"/>
            <a:pathLst>
              <a:path w="1005839">
                <a:moveTo>
                  <a:pt x="0" y="0"/>
                </a:moveTo>
                <a:lnTo>
                  <a:pt x="1005331" y="0"/>
                </a:lnTo>
              </a:path>
            </a:pathLst>
          </a:custGeom>
          <a:ln w="7491">
            <a:solidFill>
              <a:srgbClr val="3164FF"/>
            </a:solidFill>
          </a:ln>
        </p:spPr>
        <p:txBody>
          <a:bodyPr wrap="square" lIns="0" tIns="0" rIns="0" bIns="0" rtlCol="0"/>
          <a:lstStyle/>
          <a:p>
            <a:endParaRPr>
              <a:solidFill>
                <a:prstClr val="black"/>
              </a:solidFill>
            </a:endParaRPr>
          </a:p>
        </p:txBody>
      </p:sp>
      <p:sp>
        <p:nvSpPr>
          <p:cNvPr id="14" name="object 14"/>
          <p:cNvSpPr/>
          <p:nvPr/>
        </p:nvSpPr>
        <p:spPr>
          <a:xfrm>
            <a:off x="3955034" y="2506345"/>
            <a:ext cx="461645" cy="31750"/>
          </a:xfrm>
          <a:custGeom>
            <a:avLst/>
            <a:gdLst/>
            <a:ahLst/>
            <a:cxnLst/>
            <a:rect l="l" t="t" r="r" b="b"/>
            <a:pathLst>
              <a:path w="461645" h="31750">
                <a:moveTo>
                  <a:pt x="0" y="31621"/>
                </a:moveTo>
                <a:lnTo>
                  <a:pt x="461390" y="31621"/>
                </a:lnTo>
                <a:lnTo>
                  <a:pt x="46139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5" name="object 15"/>
          <p:cNvSpPr/>
          <p:nvPr/>
        </p:nvSpPr>
        <p:spPr>
          <a:xfrm>
            <a:off x="3948048" y="2539492"/>
            <a:ext cx="461645" cy="31750"/>
          </a:xfrm>
          <a:custGeom>
            <a:avLst/>
            <a:gdLst/>
            <a:ahLst/>
            <a:cxnLst/>
            <a:rect l="l" t="t" r="r" b="b"/>
            <a:pathLst>
              <a:path w="461645" h="31750">
                <a:moveTo>
                  <a:pt x="0" y="31621"/>
                </a:moveTo>
                <a:lnTo>
                  <a:pt x="461263" y="31621"/>
                </a:lnTo>
                <a:lnTo>
                  <a:pt x="46126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6" name="object 16"/>
          <p:cNvSpPr/>
          <p:nvPr/>
        </p:nvSpPr>
        <p:spPr>
          <a:xfrm>
            <a:off x="3940936" y="2572766"/>
            <a:ext cx="461645" cy="31750"/>
          </a:xfrm>
          <a:custGeom>
            <a:avLst/>
            <a:gdLst/>
            <a:ahLst/>
            <a:cxnLst/>
            <a:rect l="l" t="t" r="r" b="b"/>
            <a:pathLst>
              <a:path w="461645" h="31750">
                <a:moveTo>
                  <a:pt x="0" y="31494"/>
                </a:moveTo>
                <a:lnTo>
                  <a:pt x="461263" y="31494"/>
                </a:lnTo>
                <a:lnTo>
                  <a:pt x="46126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7" name="object 17"/>
          <p:cNvSpPr/>
          <p:nvPr/>
        </p:nvSpPr>
        <p:spPr>
          <a:xfrm>
            <a:off x="3933825" y="2605913"/>
            <a:ext cx="461645" cy="31750"/>
          </a:xfrm>
          <a:custGeom>
            <a:avLst/>
            <a:gdLst/>
            <a:ahLst/>
            <a:cxnLst/>
            <a:rect l="l" t="t" r="r" b="b"/>
            <a:pathLst>
              <a:path w="461645" h="31750">
                <a:moveTo>
                  <a:pt x="0" y="31621"/>
                </a:moveTo>
                <a:lnTo>
                  <a:pt x="461263" y="31621"/>
                </a:lnTo>
                <a:lnTo>
                  <a:pt x="46126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8" name="object 18"/>
          <p:cNvSpPr/>
          <p:nvPr/>
        </p:nvSpPr>
        <p:spPr>
          <a:xfrm>
            <a:off x="3926713" y="2639060"/>
            <a:ext cx="461645" cy="31750"/>
          </a:xfrm>
          <a:custGeom>
            <a:avLst/>
            <a:gdLst/>
            <a:ahLst/>
            <a:cxnLst/>
            <a:rect l="l" t="t" r="r" b="b"/>
            <a:pathLst>
              <a:path w="461645" h="31750">
                <a:moveTo>
                  <a:pt x="0" y="31621"/>
                </a:moveTo>
                <a:lnTo>
                  <a:pt x="461263" y="31621"/>
                </a:lnTo>
                <a:lnTo>
                  <a:pt x="46126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9" name="object 19"/>
          <p:cNvSpPr/>
          <p:nvPr/>
        </p:nvSpPr>
        <p:spPr>
          <a:xfrm>
            <a:off x="3919601" y="2672334"/>
            <a:ext cx="461645" cy="31750"/>
          </a:xfrm>
          <a:custGeom>
            <a:avLst/>
            <a:gdLst/>
            <a:ahLst/>
            <a:cxnLst/>
            <a:rect l="l" t="t" r="r" b="b"/>
            <a:pathLst>
              <a:path w="461645" h="31750">
                <a:moveTo>
                  <a:pt x="0" y="31621"/>
                </a:moveTo>
                <a:lnTo>
                  <a:pt x="461263" y="31621"/>
                </a:lnTo>
                <a:lnTo>
                  <a:pt x="46126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0" name="object 20"/>
          <p:cNvSpPr/>
          <p:nvPr/>
        </p:nvSpPr>
        <p:spPr>
          <a:xfrm>
            <a:off x="3912615" y="2705481"/>
            <a:ext cx="461645" cy="31750"/>
          </a:xfrm>
          <a:custGeom>
            <a:avLst/>
            <a:gdLst/>
            <a:ahLst/>
            <a:cxnLst/>
            <a:rect l="l" t="t" r="r" b="b"/>
            <a:pathLst>
              <a:path w="461645" h="31750">
                <a:moveTo>
                  <a:pt x="0" y="31621"/>
                </a:moveTo>
                <a:lnTo>
                  <a:pt x="461263" y="31621"/>
                </a:lnTo>
                <a:lnTo>
                  <a:pt x="46126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1" name="object 21"/>
          <p:cNvSpPr/>
          <p:nvPr/>
        </p:nvSpPr>
        <p:spPr>
          <a:xfrm>
            <a:off x="3905503" y="2738755"/>
            <a:ext cx="461645" cy="31750"/>
          </a:xfrm>
          <a:custGeom>
            <a:avLst/>
            <a:gdLst/>
            <a:ahLst/>
            <a:cxnLst/>
            <a:rect l="l" t="t" r="r" b="b"/>
            <a:pathLst>
              <a:path w="461645" h="31750">
                <a:moveTo>
                  <a:pt x="0" y="31494"/>
                </a:moveTo>
                <a:lnTo>
                  <a:pt x="461263" y="31494"/>
                </a:lnTo>
                <a:lnTo>
                  <a:pt x="46126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22" name="object 22"/>
          <p:cNvSpPr/>
          <p:nvPr/>
        </p:nvSpPr>
        <p:spPr>
          <a:xfrm>
            <a:off x="3898391" y="2771902"/>
            <a:ext cx="461645" cy="31750"/>
          </a:xfrm>
          <a:custGeom>
            <a:avLst/>
            <a:gdLst/>
            <a:ahLst/>
            <a:cxnLst/>
            <a:rect l="l" t="t" r="r" b="b"/>
            <a:pathLst>
              <a:path w="461645" h="31750">
                <a:moveTo>
                  <a:pt x="0" y="31621"/>
                </a:moveTo>
                <a:lnTo>
                  <a:pt x="461263" y="31621"/>
                </a:lnTo>
                <a:lnTo>
                  <a:pt x="46126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3" name="object 23"/>
          <p:cNvSpPr/>
          <p:nvPr/>
        </p:nvSpPr>
        <p:spPr>
          <a:xfrm>
            <a:off x="3891279" y="2805049"/>
            <a:ext cx="461645" cy="31750"/>
          </a:xfrm>
          <a:custGeom>
            <a:avLst/>
            <a:gdLst/>
            <a:ahLst/>
            <a:cxnLst/>
            <a:rect l="l" t="t" r="r" b="b"/>
            <a:pathLst>
              <a:path w="461645" h="31750">
                <a:moveTo>
                  <a:pt x="0" y="31621"/>
                </a:moveTo>
                <a:lnTo>
                  <a:pt x="461264" y="31621"/>
                </a:lnTo>
                <a:lnTo>
                  <a:pt x="461264"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4" name="object 24"/>
          <p:cNvSpPr/>
          <p:nvPr/>
        </p:nvSpPr>
        <p:spPr>
          <a:xfrm>
            <a:off x="3884167" y="2838323"/>
            <a:ext cx="461645" cy="31750"/>
          </a:xfrm>
          <a:custGeom>
            <a:avLst/>
            <a:gdLst/>
            <a:ahLst/>
            <a:cxnLst/>
            <a:rect l="l" t="t" r="r" b="b"/>
            <a:pathLst>
              <a:path w="461645" h="31750">
                <a:moveTo>
                  <a:pt x="0" y="31494"/>
                </a:moveTo>
                <a:lnTo>
                  <a:pt x="461264" y="31494"/>
                </a:lnTo>
                <a:lnTo>
                  <a:pt x="461264"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25" name="object 25"/>
          <p:cNvSpPr/>
          <p:nvPr/>
        </p:nvSpPr>
        <p:spPr>
          <a:xfrm>
            <a:off x="3877183" y="2871470"/>
            <a:ext cx="461645" cy="31750"/>
          </a:xfrm>
          <a:custGeom>
            <a:avLst/>
            <a:gdLst/>
            <a:ahLst/>
            <a:cxnLst/>
            <a:rect l="l" t="t" r="r" b="b"/>
            <a:pathLst>
              <a:path w="461645" h="31750">
                <a:moveTo>
                  <a:pt x="0" y="31621"/>
                </a:moveTo>
                <a:lnTo>
                  <a:pt x="461137" y="31621"/>
                </a:lnTo>
                <a:lnTo>
                  <a:pt x="46113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6" name="object 26"/>
          <p:cNvSpPr/>
          <p:nvPr/>
        </p:nvSpPr>
        <p:spPr>
          <a:xfrm>
            <a:off x="3870071" y="2904617"/>
            <a:ext cx="461645" cy="31750"/>
          </a:xfrm>
          <a:custGeom>
            <a:avLst/>
            <a:gdLst/>
            <a:ahLst/>
            <a:cxnLst/>
            <a:rect l="l" t="t" r="r" b="b"/>
            <a:pathLst>
              <a:path w="461645" h="31750">
                <a:moveTo>
                  <a:pt x="0" y="31621"/>
                </a:moveTo>
                <a:lnTo>
                  <a:pt x="461263" y="31621"/>
                </a:lnTo>
                <a:lnTo>
                  <a:pt x="46126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7" name="object 27"/>
          <p:cNvSpPr/>
          <p:nvPr/>
        </p:nvSpPr>
        <p:spPr>
          <a:xfrm>
            <a:off x="3862959" y="2937891"/>
            <a:ext cx="461645" cy="31750"/>
          </a:xfrm>
          <a:custGeom>
            <a:avLst/>
            <a:gdLst/>
            <a:ahLst/>
            <a:cxnLst/>
            <a:rect l="l" t="t" r="r" b="b"/>
            <a:pathLst>
              <a:path w="461645" h="31750">
                <a:moveTo>
                  <a:pt x="0" y="31621"/>
                </a:moveTo>
                <a:lnTo>
                  <a:pt x="461263" y="31621"/>
                </a:lnTo>
                <a:lnTo>
                  <a:pt x="46126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8" name="object 28"/>
          <p:cNvSpPr/>
          <p:nvPr/>
        </p:nvSpPr>
        <p:spPr>
          <a:xfrm>
            <a:off x="3855846" y="2971038"/>
            <a:ext cx="461645" cy="31750"/>
          </a:xfrm>
          <a:custGeom>
            <a:avLst/>
            <a:gdLst/>
            <a:ahLst/>
            <a:cxnLst/>
            <a:rect l="l" t="t" r="r" b="b"/>
            <a:pathLst>
              <a:path w="461645" h="31750">
                <a:moveTo>
                  <a:pt x="0" y="31621"/>
                </a:moveTo>
                <a:lnTo>
                  <a:pt x="461263" y="31621"/>
                </a:lnTo>
                <a:lnTo>
                  <a:pt x="46126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9" name="object 29"/>
          <p:cNvSpPr/>
          <p:nvPr/>
        </p:nvSpPr>
        <p:spPr>
          <a:xfrm>
            <a:off x="3848734" y="3004312"/>
            <a:ext cx="461645" cy="31750"/>
          </a:xfrm>
          <a:custGeom>
            <a:avLst/>
            <a:gdLst/>
            <a:ahLst/>
            <a:cxnLst/>
            <a:rect l="l" t="t" r="r" b="b"/>
            <a:pathLst>
              <a:path w="461645" h="31750">
                <a:moveTo>
                  <a:pt x="0" y="31494"/>
                </a:moveTo>
                <a:lnTo>
                  <a:pt x="461263" y="31494"/>
                </a:lnTo>
                <a:lnTo>
                  <a:pt x="46126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30" name="object 30"/>
          <p:cNvSpPr/>
          <p:nvPr/>
        </p:nvSpPr>
        <p:spPr>
          <a:xfrm>
            <a:off x="3841750" y="3037459"/>
            <a:ext cx="461645" cy="31750"/>
          </a:xfrm>
          <a:custGeom>
            <a:avLst/>
            <a:gdLst/>
            <a:ahLst/>
            <a:cxnLst/>
            <a:rect l="l" t="t" r="r" b="b"/>
            <a:pathLst>
              <a:path w="461645" h="31750">
                <a:moveTo>
                  <a:pt x="0" y="31621"/>
                </a:moveTo>
                <a:lnTo>
                  <a:pt x="461137" y="31621"/>
                </a:lnTo>
                <a:lnTo>
                  <a:pt x="46113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1" name="object 31"/>
          <p:cNvSpPr/>
          <p:nvPr/>
        </p:nvSpPr>
        <p:spPr>
          <a:xfrm>
            <a:off x="3834638" y="3070606"/>
            <a:ext cx="461645" cy="31750"/>
          </a:xfrm>
          <a:custGeom>
            <a:avLst/>
            <a:gdLst/>
            <a:ahLst/>
            <a:cxnLst/>
            <a:rect l="l" t="t" r="r" b="b"/>
            <a:pathLst>
              <a:path w="461645" h="31750">
                <a:moveTo>
                  <a:pt x="0" y="31621"/>
                </a:moveTo>
                <a:lnTo>
                  <a:pt x="461137" y="31621"/>
                </a:lnTo>
                <a:lnTo>
                  <a:pt x="46113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2" name="object 32"/>
          <p:cNvSpPr/>
          <p:nvPr/>
        </p:nvSpPr>
        <p:spPr>
          <a:xfrm>
            <a:off x="3827526" y="3103880"/>
            <a:ext cx="461645" cy="31750"/>
          </a:xfrm>
          <a:custGeom>
            <a:avLst/>
            <a:gdLst/>
            <a:ahLst/>
            <a:cxnLst/>
            <a:rect l="l" t="t" r="r" b="b"/>
            <a:pathLst>
              <a:path w="461645" h="31750">
                <a:moveTo>
                  <a:pt x="0" y="31494"/>
                </a:moveTo>
                <a:lnTo>
                  <a:pt x="461263" y="31494"/>
                </a:lnTo>
                <a:lnTo>
                  <a:pt x="46126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33" name="object 33"/>
          <p:cNvSpPr/>
          <p:nvPr/>
        </p:nvSpPr>
        <p:spPr>
          <a:xfrm>
            <a:off x="3820414" y="3137027"/>
            <a:ext cx="461645" cy="31750"/>
          </a:xfrm>
          <a:custGeom>
            <a:avLst/>
            <a:gdLst/>
            <a:ahLst/>
            <a:cxnLst/>
            <a:rect l="l" t="t" r="r" b="b"/>
            <a:pathLst>
              <a:path w="461645" h="31750">
                <a:moveTo>
                  <a:pt x="0" y="31621"/>
                </a:moveTo>
                <a:lnTo>
                  <a:pt x="461263" y="31621"/>
                </a:lnTo>
                <a:lnTo>
                  <a:pt x="46126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4" name="object 34"/>
          <p:cNvSpPr/>
          <p:nvPr/>
        </p:nvSpPr>
        <p:spPr>
          <a:xfrm>
            <a:off x="3813302" y="3170301"/>
            <a:ext cx="461645" cy="31750"/>
          </a:xfrm>
          <a:custGeom>
            <a:avLst/>
            <a:gdLst/>
            <a:ahLst/>
            <a:cxnLst/>
            <a:rect l="l" t="t" r="r" b="b"/>
            <a:pathLst>
              <a:path w="461645" h="31750">
                <a:moveTo>
                  <a:pt x="0" y="31494"/>
                </a:moveTo>
                <a:lnTo>
                  <a:pt x="461263" y="31494"/>
                </a:lnTo>
                <a:lnTo>
                  <a:pt x="46126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35" name="object 35"/>
          <p:cNvSpPr/>
          <p:nvPr/>
        </p:nvSpPr>
        <p:spPr>
          <a:xfrm>
            <a:off x="3806316" y="3203448"/>
            <a:ext cx="461645" cy="31750"/>
          </a:xfrm>
          <a:custGeom>
            <a:avLst/>
            <a:gdLst/>
            <a:ahLst/>
            <a:cxnLst/>
            <a:rect l="l" t="t" r="r" b="b"/>
            <a:pathLst>
              <a:path w="461645" h="31750">
                <a:moveTo>
                  <a:pt x="0" y="31621"/>
                </a:moveTo>
                <a:lnTo>
                  <a:pt x="461137" y="31621"/>
                </a:lnTo>
                <a:lnTo>
                  <a:pt x="46113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6" name="object 36"/>
          <p:cNvSpPr/>
          <p:nvPr/>
        </p:nvSpPr>
        <p:spPr>
          <a:xfrm>
            <a:off x="3799204" y="3236595"/>
            <a:ext cx="461645" cy="31750"/>
          </a:xfrm>
          <a:custGeom>
            <a:avLst/>
            <a:gdLst/>
            <a:ahLst/>
            <a:cxnLst/>
            <a:rect l="l" t="t" r="r" b="b"/>
            <a:pathLst>
              <a:path w="461645" h="31750">
                <a:moveTo>
                  <a:pt x="0" y="31621"/>
                </a:moveTo>
                <a:lnTo>
                  <a:pt x="461137" y="31621"/>
                </a:lnTo>
                <a:lnTo>
                  <a:pt x="46113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7" name="object 37"/>
          <p:cNvSpPr/>
          <p:nvPr/>
        </p:nvSpPr>
        <p:spPr>
          <a:xfrm>
            <a:off x="3792092" y="3269869"/>
            <a:ext cx="461645" cy="31750"/>
          </a:xfrm>
          <a:custGeom>
            <a:avLst/>
            <a:gdLst/>
            <a:ahLst/>
            <a:cxnLst/>
            <a:rect l="l" t="t" r="r" b="b"/>
            <a:pathLst>
              <a:path w="461645" h="31750">
                <a:moveTo>
                  <a:pt x="0" y="31494"/>
                </a:moveTo>
                <a:lnTo>
                  <a:pt x="461137" y="31494"/>
                </a:lnTo>
                <a:lnTo>
                  <a:pt x="461137"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38" name="object 38"/>
          <p:cNvSpPr/>
          <p:nvPr/>
        </p:nvSpPr>
        <p:spPr>
          <a:xfrm>
            <a:off x="3784980" y="3303016"/>
            <a:ext cx="461645" cy="31750"/>
          </a:xfrm>
          <a:custGeom>
            <a:avLst/>
            <a:gdLst/>
            <a:ahLst/>
            <a:cxnLst/>
            <a:rect l="l" t="t" r="r" b="b"/>
            <a:pathLst>
              <a:path w="461645" h="31750">
                <a:moveTo>
                  <a:pt x="0" y="31621"/>
                </a:moveTo>
                <a:lnTo>
                  <a:pt x="461264" y="31621"/>
                </a:lnTo>
                <a:lnTo>
                  <a:pt x="461264"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9" name="object 39"/>
          <p:cNvSpPr/>
          <p:nvPr/>
        </p:nvSpPr>
        <p:spPr>
          <a:xfrm>
            <a:off x="3777869" y="3336163"/>
            <a:ext cx="461645" cy="31750"/>
          </a:xfrm>
          <a:custGeom>
            <a:avLst/>
            <a:gdLst/>
            <a:ahLst/>
            <a:cxnLst/>
            <a:rect l="l" t="t" r="r" b="b"/>
            <a:pathLst>
              <a:path w="461645" h="31750">
                <a:moveTo>
                  <a:pt x="0" y="31621"/>
                </a:moveTo>
                <a:lnTo>
                  <a:pt x="461263" y="31621"/>
                </a:lnTo>
                <a:lnTo>
                  <a:pt x="46126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0" name="object 40"/>
          <p:cNvSpPr/>
          <p:nvPr/>
        </p:nvSpPr>
        <p:spPr>
          <a:xfrm>
            <a:off x="3770884" y="3369437"/>
            <a:ext cx="461645" cy="31750"/>
          </a:xfrm>
          <a:custGeom>
            <a:avLst/>
            <a:gdLst/>
            <a:ahLst/>
            <a:cxnLst/>
            <a:rect l="l" t="t" r="r" b="b"/>
            <a:pathLst>
              <a:path w="461645" h="31750">
                <a:moveTo>
                  <a:pt x="0" y="31494"/>
                </a:moveTo>
                <a:lnTo>
                  <a:pt x="461137" y="31494"/>
                </a:lnTo>
                <a:lnTo>
                  <a:pt x="461137"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41" name="object 41"/>
          <p:cNvSpPr/>
          <p:nvPr/>
        </p:nvSpPr>
        <p:spPr>
          <a:xfrm>
            <a:off x="3763771" y="3402584"/>
            <a:ext cx="461645" cy="31750"/>
          </a:xfrm>
          <a:custGeom>
            <a:avLst/>
            <a:gdLst/>
            <a:ahLst/>
            <a:cxnLst/>
            <a:rect l="l" t="t" r="r" b="b"/>
            <a:pathLst>
              <a:path w="461645" h="31750">
                <a:moveTo>
                  <a:pt x="0" y="31621"/>
                </a:moveTo>
                <a:lnTo>
                  <a:pt x="461137" y="31621"/>
                </a:lnTo>
                <a:lnTo>
                  <a:pt x="46113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2" name="object 42"/>
          <p:cNvSpPr/>
          <p:nvPr/>
        </p:nvSpPr>
        <p:spPr>
          <a:xfrm>
            <a:off x="3756659" y="3435858"/>
            <a:ext cx="461645" cy="31750"/>
          </a:xfrm>
          <a:custGeom>
            <a:avLst/>
            <a:gdLst/>
            <a:ahLst/>
            <a:cxnLst/>
            <a:rect l="l" t="t" r="r" b="b"/>
            <a:pathLst>
              <a:path w="461645" h="31750">
                <a:moveTo>
                  <a:pt x="0" y="31494"/>
                </a:moveTo>
                <a:lnTo>
                  <a:pt x="461137" y="31494"/>
                </a:lnTo>
                <a:lnTo>
                  <a:pt x="461137"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43" name="object 43"/>
          <p:cNvSpPr/>
          <p:nvPr/>
        </p:nvSpPr>
        <p:spPr>
          <a:xfrm>
            <a:off x="3749547" y="3469005"/>
            <a:ext cx="461645" cy="31750"/>
          </a:xfrm>
          <a:custGeom>
            <a:avLst/>
            <a:gdLst/>
            <a:ahLst/>
            <a:cxnLst/>
            <a:rect l="l" t="t" r="r" b="b"/>
            <a:pathLst>
              <a:path w="461645" h="31750">
                <a:moveTo>
                  <a:pt x="0" y="31621"/>
                </a:moveTo>
                <a:lnTo>
                  <a:pt x="461137" y="31621"/>
                </a:lnTo>
                <a:lnTo>
                  <a:pt x="46113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4" name="object 44"/>
          <p:cNvSpPr/>
          <p:nvPr/>
        </p:nvSpPr>
        <p:spPr>
          <a:xfrm>
            <a:off x="3742435" y="3502152"/>
            <a:ext cx="461645" cy="31750"/>
          </a:xfrm>
          <a:custGeom>
            <a:avLst/>
            <a:gdLst/>
            <a:ahLst/>
            <a:cxnLst/>
            <a:rect l="l" t="t" r="r" b="b"/>
            <a:pathLst>
              <a:path w="461645" h="31750">
                <a:moveTo>
                  <a:pt x="0" y="31621"/>
                </a:moveTo>
                <a:lnTo>
                  <a:pt x="461263" y="31621"/>
                </a:lnTo>
                <a:lnTo>
                  <a:pt x="46126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5" name="object 45"/>
          <p:cNvSpPr/>
          <p:nvPr/>
        </p:nvSpPr>
        <p:spPr>
          <a:xfrm>
            <a:off x="3735451" y="3535426"/>
            <a:ext cx="461645" cy="31750"/>
          </a:xfrm>
          <a:custGeom>
            <a:avLst/>
            <a:gdLst/>
            <a:ahLst/>
            <a:cxnLst/>
            <a:rect l="l" t="t" r="r" b="b"/>
            <a:pathLst>
              <a:path w="461645" h="31750">
                <a:moveTo>
                  <a:pt x="0" y="31494"/>
                </a:moveTo>
                <a:lnTo>
                  <a:pt x="461137" y="31494"/>
                </a:lnTo>
                <a:lnTo>
                  <a:pt x="461137"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46" name="object 46"/>
          <p:cNvSpPr/>
          <p:nvPr/>
        </p:nvSpPr>
        <p:spPr>
          <a:xfrm>
            <a:off x="3728339" y="3568573"/>
            <a:ext cx="461645" cy="31750"/>
          </a:xfrm>
          <a:custGeom>
            <a:avLst/>
            <a:gdLst/>
            <a:ahLst/>
            <a:cxnLst/>
            <a:rect l="l" t="t" r="r" b="b"/>
            <a:pathLst>
              <a:path w="461645" h="31750">
                <a:moveTo>
                  <a:pt x="0" y="31621"/>
                </a:moveTo>
                <a:lnTo>
                  <a:pt x="461137" y="31621"/>
                </a:lnTo>
                <a:lnTo>
                  <a:pt x="46113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7" name="object 47"/>
          <p:cNvSpPr/>
          <p:nvPr/>
        </p:nvSpPr>
        <p:spPr>
          <a:xfrm>
            <a:off x="3721227" y="3601720"/>
            <a:ext cx="461645" cy="31750"/>
          </a:xfrm>
          <a:custGeom>
            <a:avLst/>
            <a:gdLst/>
            <a:ahLst/>
            <a:cxnLst/>
            <a:rect l="l" t="t" r="r" b="b"/>
            <a:pathLst>
              <a:path w="461645" h="31750">
                <a:moveTo>
                  <a:pt x="0" y="31621"/>
                </a:moveTo>
                <a:lnTo>
                  <a:pt x="461137" y="31621"/>
                </a:lnTo>
                <a:lnTo>
                  <a:pt x="46113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8" name="object 48"/>
          <p:cNvSpPr/>
          <p:nvPr/>
        </p:nvSpPr>
        <p:spPr>
          <a:xfrm>
            <a:off x="3714115" y="3634994"/>
            <a:ext cx="461645" cy="31750"/>
          </a:xfrm>
          <a:custGeom>
            <a:avLst/>
            <a:gdLst/>
            <a:ahLst/>
            <a:cxnLst/>
            <a:rect l="l" t="t" r="r" b="b"/>
            <a:pathLst>
              <a:path w="461645" h="31750">
                <a:moveTo>
                  <a:pt x="0" y="31494"/>
                </a:moveTo>
                <a:lnTo>
                  <a:pt x="461137" y="31494"/>
                </a:lnTo>
                <a:lnTo>
                  <a:pt x="461137"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49" name="object 49"/>
          <p:cNvSpPr/>
          <p:nvPr/>
        </p:nvSpPr>
        <p:spPr>
          <a:xfrm>
            <a:off x="3707003" y="3668141"/>
            <a:ext cx="461645" cy="31750"/>
          </a:xfrm>
          <a:custGeom>
            <a:avLst/>
            <a:gdLst/>
            <a:ahLst/>
            <a:cxnLst/>
            <a:rect l="l" t="t" r="r" b="b"/>
            <a:pathLst>
              <a:path w="461645" h="31750">
                <a:moveTo>
                  <a:pt x="0" y="31621"/>
                </a:moveTo>
                <a:lnTo>
                  <a:pt x="461137" y="31621"/>
                </a:lnTo>
                <a:lnTo>
                  <a:pt x="46113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0" name="object 50"/>
          <p:cNvSpPr/>
          <p:nvPr/>
        </p:nvSpPr>
        <p:spPr>
          <a:xfrm>
            <a:off x="3700017" y="3701415"/>
            <a:ext cx="461645" cy="31750"/>
          </a:xfrm>
          <a:custGeom>
            <a:avLst/>
            <a:gdLst/>
            <a:ahLst/>
            <a:cxnLst/>
            <a:rect l="l" t="t" r="r" b="b"/>
            <a:pathLst>
              <a:path w="461645" h="31750">
                <a:moveTo>
                  <a:pt x="0" y="31494"/>
                </a:moveTo>
                <a:lnTo>
                  <a:pt x="461137" y="31494"/>
                </a:lnTo>
                <a:lnTo>
                  <a:pt x="461137"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51" name="object 51"/>
          <p:cNvSpPr/>
          <p:nvPr/>
        </p:nvSpPr>
        <p:spPr>
          <a:xfrm>
            <a:off x="3692905" y="3734562"/>
            <a:ext cx="461645" cy="31750"/>
          </a:xfrm>
          <a:custGeom>
            <a:avLst/>
            <a:gdLst/>
            <a:ahLst/>
            <a:cxnLst/>
            <a:rect l="l" t="t" r="r" b="b"/>
            <a:pathLst>
              <a:path w="461645" h="31750">
                <a:moveTo>
                  <a:pt x="0" y="31621"/>
                </a:moveTo>
                <a:lnTo>
                  <a:pt x="461137" y="31621"/>
                </a:lnTo>
                <a:lnTo>
                  <a:pt x="46113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2" name="object 52"/>
          <p:cNvSpPr/>
          <p:nvPr/>
        </p:nvSpPr>
        <p:spPr>
          <a:xfrm>
            <a:off x="3685794" y="3767709"/>
            <a:ext cx="461645" cy="31750"/>
          </a:xfrm>
          <a:custGeom>
            <a:avLst/>
            <a:gdLst/>
            <a:ahLst/>
            <a:cxnLst/>
            <a:rect l="l" t="t" r="r" b="b"/>
            <a:pathLst>
              <a:path w="461645" h="31750">
                <a:moveTo>
                  <a:pt x="0" y="31621"/>
                </a:moveTo>
                <a:lnTo>
                  <a:pt x="461136" y="31621"/>
                </a:lnTo>
                <a:lnTo>
                  <a:pt x="461136"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3" name="object 53"/>
          <p:cNvSpPr/>
          <p:nvPr/>
        </p:nvSpPr>
        <p:spPr>
          <a:xfrm>
            <a:off x="3678682" y="3800983"/>
            <a:ext cx="461645" cy="31750"/>
          </a:xfrm>
          <a:custGeom>
            <a:avLst/>
            <a:gdLst/>
            <a:ahLst/>
            <a:cxnLst/>
            <a:rect l="l" t="t" r="r" b="b"/>
            <a:pathLst>
              <a:path w="461645" h="31750">
                <a:moveTo>
                  <a:pt x="0" y="31494"/>
                </a:moveTo>
                <a:lnTo>
                  <a:pt x="461137" y="31494"/>
                </a:lnTo>
                <a:lnTo>
                  <a:pt x="461137"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54" name="object 54"/>
          <p:cNvSpPr/>
          <p:nvPr/>
        </p:nvSpPr>
        <p:spPr>
          <a:xfrm>
            <a:off x="3671570" y="3834130"/>
            <a:ext cx="461645" cy="31750"/>
          </a:xfrm>
          <a:custGeom>
            <a:avLst/>
            <a:gdLst/>
            <a:ahLst/>
            <a:cxnLst/>
            <a:rect l="l" t="t" r="r" b="b"/>
            <a:pathLst>
              <a:path w="461645" h="31750">
                <a:moveTo>
                  <a:pt x="0" y="31621"/>
                </a:moveTo>
                <a:lnTo>
                  <a:pt x="461137" y="31621"/>
                </a:lnTo>
                <a:lnTo>
                  <a:pt x="46113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5" name="object 55"/>
          <p:cNvSpPr/>
          <p:nvPr/>
        </p:nvSpPr>
        <p:spPr>
          <a:xfrm>
            <a:off x="3664584" y="3867277"/>
            <a:ext cx="461009" cy="31750"/>
          </a:xfrm>
          <a:custGeom>
            <a:avLst/>
            <a:gdLst/>
            <a:ahLst/>
            <a:cxnLst/>
            <a:rect l="l" t="t" r="r" b="b"/>
            <a:pathLst>
              <a:path w="461010" h="31750">
                <a:moveTo>
                  <a:pt x="0" y="31621"/>
                </a:moveTo>
                <a:lnTo>
                  <a:pt x="461010" y="31621"/>
                </a:lnTo>
                <a:lnTo>
                  <a:pt x="46101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6" name="object 56"/>
          <p:cNvSpPr/>
          <p:nvPr/>
        </p:nvSpPr>
        <p:spPr>
          <a:xfrm>
            <a:off x="3657472" y="3900551"/>
            <a:ext cx="461645" cy="31750"/>
          </a:xfrm>
          <a:custGeom>
            <a:avLst/>
            <a:gdLst/>
            <a:ahLst/>
            <a:cxnLst/>
            <a:rect l="l" t="t" r="r" b="b"/>
            <a:pathLst>
              <a:path w="461645" h="31750">
                <a:moveTo>
                  <a:pt x="0" y="31621"/>
                </a:moveTo>
                <a:lnTo>
                  <a:pt x="461137" y="31621"/>
                </a:lnTo>
                <a:lnTo>
                  <a:pt x="46113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7" name="object 57"/>
          <p:cNvSpPr/>
          <p:nvPr/>
        </p:nvSpPr>
        <p:spPr>
          <a:xfrm>
            <a:off x="3650360" y="3933698"/>
            <a:ext cx="461645" cy="31750"/>
          </a:xfrm>
          <a:custGeom>
            <a:avLst/>
            <a:gdLst/>
            <a:ahLst/>
            <a:cxnLst/>
            <a:rect l="l" t="t" r="r" b="b"/>
            <a:pathLst>
              <a:path w="461645" h="31750">
                <a:moveTo>
                  <a:pt x="0" y="31621"/>
                </a:moveTo>
                <a:lnTo>
                  <a:pt x="461137" y="31621"/>
                </a:lnTo>
                <a:lnTo>
                  <a:pt x="46113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8" name="object 58"/>
          <p:cNvSpPr/>
          <p:nvPr/>
        </p:nvSpPr>
        <p:spPr>
          <a:xfrm>
            <a:off x="3643248" y="3966972"/>
            <a:ext cx="461645" cy="31750"/>
          </a:xfrm>
          <a:custGeom>
            <a:avLst/>
            <a:gdLst/>
            <a:ahLst/>
            <a:cxnLst/>
            <a:rect l="l" t="t" r="r" b="b"/>
            <a:pathLst>
              <a:path w="461645" h="31750">
                <a:moveTo>
                  <a:pt x="0" y="31494"/>
                </a:moveTo>
                <a:lnTo>
                  <a:pt x="461137" y="31494"/>
                </a:lnTo>
                <a:lnTo>
                  <a:pt x="461137"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59" name="object 59"/>
          <p:cNvSpPr/>
          <p:nvPr/>
        </p:nvSpPr>
        <p:spPr>
          <a:xfrm>
            <a:off x="3636136" y="4000119"/>
            <a:ext cx="461645" cy="31750"/>
          </a:xfrm>
          <a:custGeom>
            <a:avLst/>
            <a:gdLst/>
            <a:ahLst/>
            <a:cxnLst/>
            <a:rect l="l" t="t" r="r" b="b"/>
            <a:pathLst>
              <a:path w="461645" h="31750">
                <a:moveTo>
                  <a:pt x="0" y="31621"/>
                </a:moveTo>
                <a:lnTo>
                  <a:pt x="461137" y="31621"/>
                </a:lnTo>
                <a:lnTo>
                  <a:pt x="46113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0" name="object 60"/>
          <p:cNvSpPr/>
          <p:nvPr/>
        </p:nvSpPr>
        <p:spPr>
          <a:xfrm>
            <a:off x="3629152" y="4033266"/>
            <a:ext cx="461009" cy="31750"/>
          </a:xfrm>
          <a:custGeom>
            <a:avLst/>
            <a:gdLst/>
            <a:ahLst/>
            <a:cxnLst/>
            <a:rect l="l" t="t" r="r" b="b"/>
            <a:pathLst>
              <a:path w="461010" h="31750">
                <a:moveTo>
                  <a:pt x="0" y="31621"/>
                </a:moveTo>
                <a:lnTo>
                  <a:pt x="461010" y="31621"/>
                </a:lnTo>
                <a:lnTo>
                  <a:pt x="46101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1" name="object 61"/>
          <p:cNvSpPr/>
          <p:nvPr/>
        </p:nvSpPr>
        <p:spPr>
          <a:xfrm>
            <a:off x="3622040" y="4066540"/>
            <a:ext cx="461009" cy="31750"/>
          </a:xfrm>
          <a:custGeom>
            <a:avLst/>
            <a:gdLst/>
            <a:ahLst/>
            <a:cxnLst/>
            <a:rect l="l" t="t" r="r" b="b"/>
            <a:pathLst>
              <a:path w="461010" h="31750">
                <a:moveTo>
                  <a:pt x="0" y="31494"/>
                </a:moveTo>
                <a:lnTo>
                  <a:pt x="461010" y="31494"/>
                </a:lnTo>
                <a:lnTo>
                  <a:pt x="461010"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62" name="object 62"/>
          <p:cNvSpPr/>
          <p:nvPr/>
        </p:nvSpPr>
        <p:spPr>
          <a:xfrm>
            <a:off x="3614928" y="4099687"/>
            <a:ext cx="461645" cy="31750"/>
          </a:xfrm>
          <a:custGeom>
            <a:avLst/>
            <a:gdLst/>
            <a:ahLst/>
            <a:cxnLst/>
            <a:rect l="l" t="t" r="r" b="b"/>
            <a:pathLst>
              <a:path w="461645" h="31750">
                <a:moveTo>
                  <a:pt x="0" y="31621"/>
                </a:moveTo>
                <a:lnTo>
                  <a:pt x="461137" y="31621"/>
                </a:lnTo>
                <a:lnTo>
                  <a:pt x="46113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3" name="object 63"/>
          <p:cNvSpPr/>
          <p:nvPr/>
        </p:nvSpPr>
        <p:spPr>
          <a:xfrm>
            <a:off x="3607815" y="4132834"/>
            <a:ext cx="461645" cy="31750"/>
          </a:xfrm>
          <a:custGeom>
            <a:avLst/>
            <a:gdLst/>
            <a:ahLst/>
            <a:cxnLst/>
            <a:rect l="l" t="t" r="r" b="b"/>
            <a:pathLst>
              <a:path w="461645" h="31750">
                <a:moveTo>
                  <a:pt x="0" y="31621"/>
                </a:moveTo>
                <a:lnTo>
                  <a:pt x="461137" y="31621"/>
                </a:lnTo>
                <a:lnTo>
                  <a:pt x="46113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4" name="object 64"/>
          <p:cNvSpPr/>
          <p:nvPr/>
        </p:nvSpPr>
        <p:spPr>
          <a:xfrm>
            <a:off x="3600703" y="4166108"/>
            <a:ext cx="461645" cy="31750"/>
          </a:xfrm>
          <a:custGeom>
            <a:avLst/>
            <a:gdLst/>
            <a:ahLst/>
            <a:cxnLst/>
            <a:rect l="l" t="t" r="r" b="b"/>
            <a:pathLst>
              <a:path w="461645" h="31750">
                <a:moveTo>
                  <a:pt x="0" y="31621"/>
                </a:moveTo>
                <a:lnTo>
                  <a:pt x="461137" y="31621"/>
                </a:lnTo>
                <a:lnTo>
                  <a:pt x="46113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5" name="object 65"/>
          <p:cNvSpPr/>
          <p:nvPr/>
        </p:nvSpPr>
        <p:spPr>
          <a:xfrm>
            <a:off x="3593719" y="4199255"/>
            <a:ext cx="461009" cy="31750"/>
          </a:xfrm>
          <a:custGeom>
            <a:avLst/>
            <a:gdLst/>
            <a:ahLst/>
            <a:cxnLst/>
            <a:rect l="l" t="t" r="r" b="b"/>
            <a:pathLst>
              <a:path w="461010" h="31750">
                <a:moveTo>
                  <a:pt x="0" y="31621"/>
                </a:moveTo>
                <a:lnTo>
                  <a:pt x="461009" y="31621"/>
                </a:lnTo>
                <a:lnTo>
                  <a:pt x="461009"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6" name="object 66"/>
          <p:cNvSpPr/>
          <p:nvPr/>
        </p:nvSpPr>
        <p:spPr>
          <a:xfrm>
            <a:off x="3586607" y="4232529"/>
            <a:ext cx="461009" cy="31750"/>
          </a:xfrm>
          <a:custGeom>
            <a:avLst/>
            <a:gdLst/>
            <a:ahLst/>
            <a:cxnLst/>
            <a:rect l="l" t="t" r="r" b="b"/>
            <a:pathLst>
              <a:path w="461010" h="31750">
                <a:moveTo>
                  <a:pt x="0" y="31494"/>
                </a:moveTo>
                <a:lnTo>
                  <a:pt x="461009" y="31494"/>
                </a:lnTo>
                <a:lnTo>
                  <a:pt x="461009"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67" name="object 67"/>
          <p:cNvSpPr/>
          <p:nvPr/>
        </p:nvSpPr>
        <p:spPr>
          <a:xfrm>
            <a:off x="3579495" y="4265676"/>
            <a:ext cx="461009" cy="31750"/>
          </a:xfrm>
          <a:custGeom>
            <a:avLst/>
            <a:gdLst/>
            <a:ahLst/>
            <a:cxnLst/>
            <a:rect l="l" t="t" r="r" b="b"/>
            <a:pathLst>
              <a:path w="461010" h="31750">
                <a:moveTo>
                  <a:pt x="0" y="31621"/>
                </a:moveTo>
                <a:lnTo>
                  <a:pt x="461009" y="31621"/>
                </a:lnTo>
                <a:lnTo>
                  <a:pt x="461009"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8" name="object 68"/>
          <p:cNvSpPr/>
          <p:nvPr/>
        </p:nvSpPr>
        <p:spPr>
          <a:xfrm>
            <a:off x="3572383" y="4298823"/>
            <a:ext cx="461009" cy="31750"/>
          </a:xfrm>
          <a:custGeom>
            <a:avLst/>
            <a:gdLst/>
            <a:ahLst/>
            <a:cxnLst/>
            <a:rect l="l" t="t" r="r" b="b"/>
            <a:pathLst>
              <a:path w="461010" h="31750">
                <a:moveTo>
                  <a:pt x="0" y="31621"/>
                </a:moveTo>
                <a:lnTo>
                  <a:pt x="461009" y="31621"/>
                </a:lnTo>
                <a:lnTo>
                  <a:pt x="461009"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9" name="object 69"/>
          <p:cNvSpPr/>
          <p:nvPr/>
        </p:nvSpPr>
        <p:spPr>
          <a:xfrm>
            <a:off x="3565271" y="4332097"/>
            <a:ext cx="461645" cy="31750"/>
          </a:xfrm>
          <a:custGeom>
            <a:avLst/>
            <a:gdLst/>
            <a:ahLst/>
            <a:cxnLst/>
            <a:rect l="l" t="t" r="r" b="b"/>
            <a:pathLst>
              <a:path w="461645" h="31750">
                <a:moveTo>
                  <a:pt x="0" y="31494"/>
                </a:moveTo>
                <a:lnTo>
                  <a:pt x="461137" y="31494"/>
                </a:lnTo>
                <a:lnTo>
                  <a:pt x="461137"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70" name="object 70"/>
          <p:cNvSpPr/>
          <p:nvPr/>
        </p:nvSpPr>
        <p:spPr>
          <a:xfrm>
            <a:off x="3558285" y="4365244"/>
            <a:ext cx="461009" cy="31750"/>
          </a:xfrm>
          <a:custGeom>
            <a:avLst/>
            <a:gdLst/>
            <a:ahLst/>
            <a:cxnLst/>
            <a:rect l="l" t="t" r="r" b="b"/>
            <a:pathLst>
              <a:path w="461010" h="31750">
                <a:moveTo>
                  <a:pt x="0" y="31621"/>
                </a:moveTo>
                <a:lnTo>
                  <a:pt x="461010" y="31621"/>
                </a:lnTo>
                <a:lnTo>
                  <a:pt x="46101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71" name="object 71"/>
          <p:cNvSpPr/>
          <p:nvPr/>
        </p:nvSpPr>
        <p:spPr>
          <a:xfrm>
            <a:off x="3551173" y="4398391"/>
            <a:ext cx="461009" cy="31750"/>
          </a:xfrm>
          <a:custGeom>
            <a:avLst/>
            <a:gdLst/>
            <a:ahLst/>
            <a:cxnLst/>
            <a:rect l="l" t="t" r="r" b="b"/>
            <a:pathLst>
              <a:path w="461010" h="31750">
                <a:moveTo>
                  <a:pt x="0" y="31621"/>
                </a:moveTo>
                <a:lnTo>
                  <a:pt x="461010" y="31621"/>
                </a:lnTo>
                <a:lnTo>
                  <a:pt x="46101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72" name="object 72"/>
          <p:cNvSpPr/>
          <p:nvPr/>
        </p:nvSpPr>
        <p:spPr>
          <a:xfrm>
            <a:off x="3544061" y="4431665"/>
            <a:ext cx="461009" cy="31750"/>
          </a:xfrm>
          <a:custGeom>
            <a:avLst/>
            <a:gdLst/>
            <a:ahLst/>
            <a:cxnLst/>
            <a:rect l="l" t="t" r="r" b="b"/>
            <a:pathLst>
              <a:path w="461010" h="31750">
                <a:moveTo>
                  <a:pt x="0" y="31621"/>
                </a:moveTo>
                <a:lnTo>
                  <a:pt x="461010" y="31621"/>
                </a:lnTo>
                <a:lnTo>
                  <a:pt x="46101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73" name="object 73"/>
          <p:cNvSpPr/>
          <p:nvPr/>
        </p:nvSpPr>
        <p:spPr>
          <a:xfrm>
            <a:off x="3540505" y="4464812"/>
            <a:ext cx="457834" cy="15240"/>
          </a:xfrm>
          <a:custGeom>
            <a:avLst/>
            <a:gdLst/>
            <a:ahLst/>
            <a:cxnLst/>
            <a:rect l="l" t="t" r="r" b="b"/>
            <a:pathLst>
              <a:path w="457835" h="15239">
                <a:moveTo>
                  <a:pt x="0" y="14984"/>
                </a:moveTo>
                <a:lnTo>
                  <a:pt x="457454" y="14984"/>
                </a:lnTo>
                <a:lnTo>
                  <a:pt x="457454" y="0"/>
                </a:lnTo>
                <a:lnTo>
                  <a:pt x="0" y="0"/>
                </a:lnTo>
                <a:lnTo>
                  <a:pt x="0" y="14984"/>
                </a:lnTo>
                <a:close/>
              </a:path>
            </a:pathLst>
          </a:custGeom>
          <a:solidFill>
            <a:srgbClr val="3164FF"/>
          </a:solidFill>
        </p:spPr>
        <p:txBody>
          <a:bodyPr wrap="square" lIns="0" tIns="0" rIns="0" bIns="0" rtlCol="0"/>
          <a:lstStyle/>
          <a:p>
            <a:endParaRPr>
              <a:solidFill>
                <a:prstClr val="black"/>
              </a:solidFill>
            </a:endParaRPr>
          </a:p>
        </p:txBody>
      </p:sp>
      <p:sp>
        <p:nvSpPr>
          <p:cNvPr id="74" name="object 74"/>
          <p:cNvSpPr/>
          <p:nvPr/>
        </p:nvSpPr>
        <p:spPr>
          <a:xfrm>
            <a:off x="3539363" y="4483353"/>
            <a:ext cx="455295" cy="0"/>
          </a:xfrm>
          <a:custGeom>
            <a:avLst/>
            <a:gdLst/>
            <a:ahLst/>
            <a:cxnLst/>
            <a:rect l="l" t="t" r="r" b="b"/>
            <a:pathLst>
              <a:path w="455295">
                <a:moveTo>
                  <a:pt x="0" y="0"/>
                </a:moveTo>
                <a:lnTo>
                  <a:pt x="455040" y="0"/>
                </a:lnTo>
              </a:path>
            </a:pathLst>
          </a:custGeom>
          <a:ln w="3175">
            <a:solidFill>
              <a:srgbClr val="3164FF"/>
            </a:solidFill>
          </a:ln>
        </p:spPr>
        <p:txBody>
          <a:bodyPr wrap="square" lIns="0" tIns="0" rIns="0" bIns="0" rtlCol="0"/>
          <a:lstStyle/>
          <a:p>
            <a:endParaRPr>
              <a:solidFill>
                <a:prstClr val="black"/>
              </a:solidFill>
            </a:endParaRPr>
          </a:p>
        </p:txBody>
      </p:sp>
      <p:sp>
        <p:nvSpPr>
          <p:cNvPr id="75" name="object 75"/>
          <p:cNvSpPr/>
          <p:nvPr/>
        </p:nvSpPr>
        <p:spPr>
          <a:xfrm>
            <a:off x="3556634" y="4488941"/>
            <a:ext cx="436880" cy="0"/>
          </a:xfrm>
          <a:custGeom>
            <a:avLst/>
            <a:gdLst/>
            <a:ahLst/>
            <a:cxnLst/>
            <a:rect l="l" t="t" r="r" b="b"/>
            <a:pathLst>
              <a:path w="436879">
                <a:moveTo>
                  <a:pt x="0" y="0"/>
                </a:moveTo>
                <a:lnTo>
                  <a:pt x="436625" y="0"/>
                </a:lnTo>
              </a:path>
            </a:pathLst>
          </a:custGeom>
          <a:ln w="3175">
            <a:solidFill>
              <a:srgbClr val="3164FF"/>
            </a:solidFill>
          </a:ln>
        </p:spPr>
        <p:txBody>
          <a:bodyPr wrap="square" lIns="0" tIns="0" rIns="0" bIns="0" rtlCol="0"/>
          <a:lstStyle/>
          <a:p>
            <a:endParaRPr>
              <a:solidFill>
                <a:prstClr val="black"/>
              </a:solidFill>
            </a:endParaRPr>
          </a:p>
        </p:txBody>
      </p:sp>
      <p:sp>
        <p:nvSpPr>
          <p:cNvPr id="76" name="object 76"/>
          <p:cNvSpPr/>
          <p:nvPr/>
        </p:nvSpPr>
        <p:spPr>
          <a:xfrm>
            <a:off x="3579748" y="4494529"/>
            <a:ext cx="412750" cy="0"/>
          </a:xfrm>
          <a:custGeom>
            <a:avLst/>
            <a:gdLst/>
            <a:ahLst/>
            <a:cxnLst/>
            <a:rect l="l" t="t" r="r" b="b"/>
            <a:pathLst>
              <a:path w="412750">
                <a:moveTo>
                  <a:pt x="0" y="0"/>
                </a:moveTo>
                <a:lnTo>
                  <a:pt x="412368" y="0"/>
                </a:lnTo>
              </a:path>
            </a:pathLst>
          </a:custGeom>
          <a:ln w="3175">
            <a:solidFill>
              <a:srgbClr val="3164FF"/>
            </a:solidFill>
          </a:ln>
        </p:spPr>
        <p:txBody>
          <a:bodyPr wrap="square" lIns="0" tIns="0" rIns="0" bIns="0" rtlCol="0"/>
          <a:lstStyle/>
          <a:p>
            <a:endParaRPr>
              <a:solidFill>
                <a:prstClr val="black"/>
              </a:solidFill>
            </a:endParaRPr>
          </a:p>
        </p:txBody>
      </p:sp>
      <p:sp>
        <p:nvSpPr>
          <p:cNvPr id="77" name="object 77"/>
          <p:cNvSpPr/>
          <p:nvPr/>
        </p:nvSpPr>
        <p:spPr>
          <a:xfrm>
            <a:off x="3602735" y="4499990"/>
            <a:ext cx="388620" cy="0"/>
          </a:xfrm>
          <a:custGeom>
            <a:avLst/>
            <a:gdLst/>
            <a:ahLst/>
            <a:cxnLst/>
            <a:rect l="l" t="t" r="r" b="b"/>
            <a:pathLst>
              <a:path w="388620">
                <a:moveTo>
                  <a:pt x="0" y="0"/>
                </a:moveTo>
                <a:lnTo>
                  <a:pt x="388112" y="0"/>
                </a:lnTo>
              </a:path>
            </a:pathLst>
          </a:custGeom>
          <a:ln w="3175">
            <a:solidFill>
              <a:srgbClr val="3164FF"/>
            </a:solidFill>
          </a:ln>
        </p:spPr>
        <p:txBody>
          <a:bodyPr wrap="square" lIns="0" tIns="0" rIns="0" bIns="0" rtlCol="0"/>
          <a:lstStyle/>
          <a:p>
            <a:endParaRPr>
              <a:solidFill>
                <a:prstClr val="black"/>
              </a:solidFill>
            </a:endParaRPr>
          </a:p>
        </p:txBody>
      </p:sp>
      <p:sp>
        <p:nvSpPr>
          <p:cNvPr id="78" name="object 78"/>
          <p:cNvSpPr/>
          <p:nvPr/>
        </p:nvSpPr>
        <p:spPr>
          <a:xfrm>
            <a:off x="3625850" y="4505578"/>
            <a:ext cx="363855" cy="0"/>
          </a:xfrm>
          <a:custGeom>
            <a:avLst/>
            <a:gdLst/>
            <a:ahLst/>
            <a:cxnLst/>
            <a:rect l="l" t="t" r="r" b="b"/>
            <a:pathLst>
              <a:path w="363854">
                <a:moveTo>
                  <a:pt x="0" y="0"/>
                </a:moveTo>
                <a:lnTo>
                  <a:pt x="363854" y="0"/>
                </a:lnTo>
              </a:path>
            </a:pathLst>
          </a:custGeom>
          <a:ln w="3175">
            <a:solidFill>
              <a:srgbClr val="3164FF"/>
            </a:solidFill>
          </a:ln>
        </p:spPr>
        <p:txBody>
          <a:bodyPr wrap="square" lIns="0" tIns="0" rIns="0" bIns="0" rtlCol="0"/>
          <a:lstStyle/>
          <a:p>
            <a:endParaRPr>
              <a:solidFill>
                <a:prstClr val="black"/>
              </a:solidFill>
            </a:endParaRPr>
          </a:p>
        </p:txBody>
      </p:sp>
      <p:sp>
        <p:nvSpPr>
          <p:cNvPr id="79" name="object 79"/>
          <p:cNvSpPr/>
          <p:nvPr/>
        </p:nvSpPr>
        <p:spPr>
          <a:xfrm>
            <a:off x="3648964" y="4511040"/>
            <a:ext cx="339725" cy="0"/>
          </a:xfrm>
          <a:custGeom>
            <a:avLst/>
            <a:gdLst/>
            <a:ahLst/>
            <a:cxnLst/>
            <a:rect l="l" t="t" r="r" b="b"/>
            <a:pathLst>
              <a:path w="339725">
                <a:moveTo>
                  <a:pt x="0" y="0"/>
                </a:moveTo>
                <a:lnTo>
                  <a:pt x="339598" y="0"/>
                </a:lnTo>
              </a:path>
            </a:pathLst>
          </a:custGeom>
          <a:ln w="3175">
            <a:solidFill>
              <a:srgbClr val="3164FF"/>
            </a:solidFill>
          </a:ln>
        </p:spPr>
        <p:txBody>
          <a:bodyPr wrap="square" lIns="0" tIns="0" rIns="0" bIns="0" rtlCol="0"/>
          <a:lstStyle/>
          <a:p>
            <a:endParaRPr>
              <a:solidFill>
                <a:prstClr val="black"/>
              </a:solidFill>
            </a:endParaRPr>
          </a:p>
        </p:txBody>
      </p:sp>
      <p:sp>
        <p:nvSpPr>
          <p:cNvPr id="80" name="object 80"/>
          <p:cNvSpPr/>
          <p:nvPr/>
        </p:nvSpPr>
        <p:spPr>
          <a:xfrm>
            <a:off x="3672078" y="4516628"/>
            <a:ext cx="315595" cy="0"/>
          </a:xfrm>
          <a:custGeom>
            <a:avLst/>
            <a:gdLst/>
            <a:ahLst/>
            <a:cxnLst/>
            <a:rect l="l" t="t" r="r" b="b"/>
            <a:pathLst>
              <a:path w="315595">
                <a:moveTo>
                  <a:pt x="0" y="0"/>
                </a:moveTo>
                <a:lnTo>
                  <a:pt x="315341" y="0"/>
                </a:lnTo>
              </a:path>
            </a:pathLst>
          </a:custGeom>
          <a:ln w="3175">
            <a:solidFill>
              <a:srgbClr val="3164FF"/>
            </a:solidFill>
          </a:ln>
        </p:spPr>
        <p:txBody>
          <a:bodyPr wrap="square" lIns="0" tIns="0" rIns="0" bIns="0" rtlCol="0"/>
          <a:lstStyle/>
          <a:p>
            <a:endParaRPr>
              <a:solidFill>
                <a:prstClr val="black"/>
              </a:solidFill>
            </a:endParaRPr>
          </a:p>
        </p:txBody>
      </p:sp>
      <p:sp>
        <p:nvSpPr>
          <p:cNvPr id="81" name="object 81"/>
          <p:cNvSpPr/>
          <p:nvPr/>
        </p:nvSpPr>
        <p:spPr>
          <a:xfrm>
            <a:off x="3695065" y="4522089"/>
            <a:ext cx="291465" cy="0"/>
          </a:xfrm>
          <a:custGeom>
            <a:avLst/>
            <a:gdLst/>
            <a:ahLst/>
            <a:cxnLst/>
            <a:rect l="l" t="t" r="r" b="b"/>
            <a:pathLst>
              <a:path w="291464">
                <a:moveTo>
                  <a:pt x="0" y="0"/>
                </a:moveTo>
                <a:lnTo>
                  <a:pt x="291084" y="0"/>
                </a:lnTo>
              </a:path>
            </a:pathLst>
          </a:custGeom>
          <a:ln w="3175">
            <a:solidFill>
              <a:srgbClr val="3164FF"/>
            </a:solidFill>
          </a:ln>
        </p:spPr>
        <p:txBody>
          <a:bodyPr wrap="square" lIns="0" tIns="0" rIns="0" bIns="0" rtlCol="0"/>
          <a:lstStyle/>
          <a:p>
            <a:endParaRPr>
              <a:solidFill>
                <a:prstClr val="black"/>
              </a:solidFill>
            </a:endParaRPr>
          </a:p>
        </p:txBody>
      </p:sp>
      <p:sp>
        <p:nvSpPr>
          <p:cNvPr id="82" name="object 82"/>
          <p:cNvSpPr/>
          <p:nvPr/>
        </p:nvSpPr>
        <p:spPr>
          <a:xfrm>
            <a:off x="3718178" y="4527677"/>
            <a:ext cx="267335" cy="0"/>
          </a:xfrm>
          <a:custGeom>
            <a:avLst/>
            <a:gdLst/>
            <a:ahLst/>
            <a:cxnLst/>
            <a:rect l="l" t="t" r="r" b="b"/>
            <a:pathLst>
              <a:path w="267335">
                <a:moveTo>
                  <a:pt x="0" y="0"/>
                </a:moveTo>
                <a:lnTo>
                  <a:pt x="266826" y="0"/>
                </a:lnTo>
              </a:path>
            </a:pathLst>
          </a:custGeom>
          <a:ln w="3175">
            <a:solidFill>
              <a:srgbClr val="3164FF"/>
            </a:solidFill>
          </a:ln>
        </p:spPr>
        <p:txBody>
          <a:bodyPr wrap="square" lIns="0" tIns="0" rIns="0" bIns="0" rtlCol="0"/>
          <a:lstStyle/>
          <a:p>
            <a:endParaRPr>
              <a:solidFill>
                <a:prstClr val="black"/>
              </a:solidFill>
            </a:endParaRPr>
          </a:p>
        </p:txBody>
      </p:sp>
      <p:sp>
        <p:nvSpPr>
          <p:cNvPr id="83" name="object 83"/>
          <p:cNvSpPr/>
          <p:nvPr/>
        </p:nvSpPr>
        <p:spPr>
          <a:xfrm>
            <a:off x="3741292" y="4533138"/>
            <a:ext cx="242570" cy="0"/>
          </a:xfrm>
          <a:custGeom>
            <a:avLst/>
            <a:gdLst/>
            <a:ahLst/>
            <a:cxnLst/>
            <a:rect l="l" t="t" r="r" b="b"/>
            <a:pathLst>
              <a:path w="242570">
                <a:moveTo>
                  <a:pt x="0" y="0"/>
                </a:moveTo>
                <a:lnTo>
                  <a:pt x="242570" y="0"/>
                </a:lnTo>
              </a:path>
            </a:pathLst>
          </a:custGeom>
          <a:ln w="3175">
            <a:solidFill>
              <a:srgbClr val="3164FF"/>
            </a:solidFill>
          </a:ln>
        </p:spPr>
        <p:txBody>
          <a:bodyPr wrap="square" lIns="0" tIns="0" rIns="0" bIns="0" rtlCol="0"/>
          <a:lstStyle/>
          <a:p>
            <a:endParaRPr>
              <a:solidFill>
                <a:prstClr val="black"/>
              </a:solidFill>
            </a:endParaRPr>
          </a:p>
        </p:txBody>
      </p:sp>
      <p:sp>
        <p:nvSpPr>
          <p:cNvPr id="84" name="object 84"/>
          <p:cNvSpPr/>
          <p:nvPr/>
        </p:nvSpPr>
        <p:spPr>
          <a:xfrm>
            <a:off x="3764279" y="4538726"/>
            <a:ext cx="218440" cy="0"/>
          </a:xfrm>
          <a:custGeom>
            <a:avLst/>
            <a:gdLst/>
            <a:ahLst/>
            <a:cxnLst/>
            <a:rect l="l" t="t" r="r" b="b"/>
            <a:pathLst>
              <a:path w="218439">
                <a:moveTo>
                  <a:pt x="0" y="0"/>
                </a:moveTo>
                <a:lnTo>
                  <a:pt x="218312" y="0"/>
                </a:lnTo>
              </a:path>
            </a:pathLst>
          </a:custGeom>
          <a:ln w="3175">
            <a:solidFill>
              <a:srgbClr val="3164FF"/>
            </a:solidFill>
          </a:ln>
        </p:spPr>
        <p:txBody>
          <a:bodyPr wrap="square" lIns="0" tIns="0" rIns="0" bIns="0" rtlCol="0"/>
          <a:lstStyle/>
          <a:p>
            <a:endParaRPr>
              <a:solidFill>
                <a:prstClr val="black"/>
              </a:solidFill>
            </a:endParaRPr>
          </a:p>
        </p:txBody>
      </p:sp>
      <p:sp>
        <p:nvSpPr>
          <p:cNvPr id="85" name="object 85"/>
          <p:cNvSpPr/>
          <p:nvPr/>
        </p:nvSpPr>
        <p:spPr>
          <a:xfrm>
            <a:off x="3787394" y="4544314"/>
            <a:ext cx="194310" cy="0"/>
          </a:xfrm>
          <a:custGeom>
            <a:avLst/>
            <a:gdLst/>
            <a:ahLst/>
            <a:cxnLst/>
            <a:rect l="l" t="t" r="r" b="b"/>
            <a:pathLst>
              <a:path w="194310">
                <a:moveTo>
                  <a:pt x="0" y="0"/>
                </a:moveTo>
                <a:lnTo>
                  <a:pt x="194055" y="0"/>
                </a:lnTo>
              </a:path>
            </a:pathLst>
          </a:custGeom>
          <a:ln w="3175">
            <a:solidFill>
              <a:srgbClr val="3164FF"/>
            </a:solidFill>
          </a:ln>
        </p:spPr>
        <p:txBody>
          <a:bodyPr wrap="square" lIns="0" tIns="0" rIns="0" bIns="0" rtlCol="0"/>
          <a:lstStyle/>
          <a:p>
            <a:endParaRPr>
              <a:solidFill>
                <a:prstClr val="black"/>
              </a:solidFill>
            </a:endParaRPr>
          </a:p>
        </p:txBody>
      </p:sp>
      <p:sp>
        <p:nvSpPr>
          <p:cNvPr id="86" name="object 86"/>
          <p:cNvSpPr/>
          <p:nvPr/>
        </p:nvSpPr>
        <p:spPr>
          <a:xfrm>
            <a:off x="3810508" y="4549775"/>
            <a:ext cx="170180" cy="0"/>
          </a:xfrm>
          <a:custGeom>
            <a:avLst/>
            <a:gdLst/>
            <a:ahLst/>
            <a:cxnLst/>
            <a:rect l="l" t="t" r="r" b="b"/>
            <a:pathLst>
              <a:path w="170179">
                <a:moveTo>
                  <a:pt x="0" y="0"/>
                </a:moveTo>
                <a:lnTo>
                  <a:pt x="169799" y="0"/>
                </a:lnTo>
              </a:path>
            </a:pathLst>
          </a:custGeom>
          <a:ln w="3175">
            <a:solidFill>
              <a:srgbClr val="3164FF"/>
            </a:solidFill>
          </a:ln>
        </p:spPr>
        <p:txBody>
          <a:bodyPr wrap="square" lIns="0" tIns="0" rIns="0" bIns="0" rtlCol="0"/>
          <a:lstStyle/>
          <a:p>
            <a:endParaRPr>
              <a:solidFill>
                <a:prstClr val="black"/>
              </a:solidFill>
            </a:endParaRPr>
          </a:p>
        </p:txBody>
      </p:sp>
      <p:sp>
        <p:nvSpPr>
          <p:cNvPr id="87" name="object 87"/>
          <p:cNvSpPr/>
          <p:nvPr/>
        </p:nvSpPr>
        <p:spPr>
          <a:xfrm>
            <a:off x="3833495" y="4555363"/>
            <a:ext cx="146050" cy="0"/>
          </a:xfrm>
          <a:custGeom>
            <a:avLst/>
            <a:gdLst/>
            <a:ahLst/>
            <a:cxnLst/>
            <a:rect l="l" t="t" r="r" b="b"/>
            <a:pathLst>
              <a:path w="146050">
                <a:moveTo>
                  <a:pt x="0" y="0"/>
                </a:moveTo>
                <a:lnTo>
                  <a:pt x="145541" y="0"/>
                </a:lnTo>
              </a:path>
            </a:pathLst>
          </a:custGeom>
          <a:ln w="3175">
            <a:solidFill>
              <a:srgbClr val="3164FF"/>
            </a:solidFill>
          </a:ln>
        </p:spPr>
        <p:txBody>
          <a:bodyPr wrap="square" lIns="0" tIns="0" rIns="0" bIns="0" rtlCol="0"/>
          <a:lstStyle/>
          <a:p>
            <a:endParaRPr>
              <a:solidFill>
                <a:prstClr val="black"/>
              </a:solidFill>
            </a:endParaRPr>
          </a:p>
        </p:txBody>
      </p:sp>
      <p:sp>
        <p:nvSpPr>
          <p:cNvPr id="88" name="object 88"/>
          <p:cNvSpPr/>
          <p:nvPr/>
        </p:nvSpPr>
        <p:spPr>
          <a:xfrm>
            <a:off x="3856609" y="4560823"/>
            <a:ext cx="121285" cy="0"/>
          </a:xfrm>
          <a:custGeom>
            <a:avLst/>
            <a:gdLst/>
            <a:ahLst/>
            <a:cxnLst/>
            <a:rect l="l" t="t" r="r" b="b"/>
            <a:pathLst>
              <a:path w="121285">
                <a:moveTo>
                  <a:pt x="0" y="0"/>
                </a:moveTo>
                <a:lnTo>
                  <a:pt x="121285" y="0"/>
                </a:lnTo>
              </a:path>
            </a:pathLst>
          </a:custGeom>
          <a:ln w="3175">
            <a:solidFill>
              <a:srgbClr val="3164FF"/>
            </a:solidFill>
          </a:ln>
        </p:spPr>
        <p:txBody>
          <a:bodyPr wrap="square" lIns="0" tIns="0" rIns="0" bIns="0" rtlCol="0"/>
          <a:lstStyle/>
          <a:p>
            <a:endParaRPr>
              <a:solidFill>
                <a:prstClr val="black"/>
              </a:solidFill>
            </a:endParaRPr>
          </a:p>
        </p:txBody>
      </p:sp>
      <p:sp>
        <p:nvSpPr>
          <p:cNvPr id="89" name="object 89"/>
          <p:cNvSpPr/>
          <p:nvPr/>
        </p:nvSpPr>
        <p:spPr>
          <a:xfrm>
            <a:off x="3879722" y="4566411"/>
            <a:ext cx="97155" cy="0"/>
          </a:xfrm>
          <a:custGeom>
            <a:avLst/>
            <a:gdLst/>
            <a:ahLst/>
            <a:cxnLst/>
            <a:rect l="l" t="t" r="r" b="b"/>
            <a:pathLst>
              <a:path w="97154">
                <a:moveTo>
                  <a:pt x="0" y="0"/>
                </a:moveTo>
                <a:lnTo>
                  <a:pt x="97027" y="0"/>
                </a:lnTo>
              </a:path>
            </a:pathLst>
          </a:custGeom>
          <a:ln w="3175">
            <a:solidFill>
              <a:srgbClr val="3164FF"/>
            </a:solidFill>
          </a:ln>
        </p:spPr>
        <p:txBody>
          <a:bodyPr wrap="square" lIns="0" tIns="0" rIns="0" bIns="0" rtlCol="0"/>
          <a:lstStyle/>
          <a:p>
            <a:endParaRPr>
              <a:solidFill>
                <a:prstClr val="black"/>
              </a:solidFill>
            </a:endParaRPr>
          </a:p>
        </p:txBody>
      </p:sp>
      <p:sp>
        <p:nvSpPr>
          <p:cNvPr id="90" name="object 90"/>
          <p:cNvSpPr/>
          <p:nvPr/>
        </p:nvSpPr>
        <p:spPr>
          <a:xfrm>
            <a:off x="3902709" y="4571872"/>
            <a:ext cx="73025" cy="0"/>
          </a:xfrm>
          <a:custGeom>
            <a:avLst/>
            <a:gdLst/>
            <a:ahLst/>
            <a:cxnLst/>
            <a:rect l="l" t="t" r="r" b="b"/>
            <a:pathLst>
              <a:path w="73025">
                <a:moveTo>
                  <a:pt x="0" y="0"/>
                </a:moveTo>
                <a:lnTo>
                  <a:pt x="72770" y="0"/>
                </a:lnTo>
              </a:path>
            </a:pathLst>
          </a:custGeom>
          <a:ln w="3175">
            <a:solidFill>
              <a:srgbClr val="3164FF"/>
            </a:solidFill>
          </a:ln>
        </p:spPr>
        <p:txBody>
          <a:bodyPr wrap="square" lIns="0" tIns="0" rIns="0" bIns="0" rtlCol="0"/>
          <a:lstStyle/>
          <a:p>
            <a:endParaRPr>
              <a:solidFill>
                <a:prstClr val="black"/>
              </a:solidFill>
            </a:endParaRPr>
          </a:p>
        </p:txBody>
      </p:sp>
      <p:sp>
        <p:nvSpPr>
          <p:cNvPr id="91" name="object 91"/>
          <p:cNvSpPr/>
          <p:nvPr/>
        </p:nvSpPr>
        <p:spPr>
          <a:xfrm>
            <a:off x="3925823" y="4577460"/>
            <a:ext cx="48895" cy="0"/>
          </a:xfrm>
          <a:custGeom>
            <a:avLst/>
            <a:gdLst/>
            <a:ahLst/>
            <a:cxnLst/>
            <a:rect l="l" t="t" r="r" b="b"/>
            <a:pathLst>
              <a:path w="48895">
                <a:moveTo>
                  <a:pt x="0" y="0"/>
                </a:moveTo>
                <a:lnTo>
                  <a:pt x="48513" y="0"/>
                </a:lnTo>
              </a:path>
            </a:pathLst>
          </a:custGeom>
          <a:ln w="3175">
            <a:solidFill>
              <a:srgbClr val="3164FF"/>
            </a:solidFill>
          </a:ln>
        </p:spPr>
        <p:txBody>
          <a:bodyPr wrap="square" lIns="0" tIns="0" rIns="0" bIns="0" rtlCol="0"/>
          <a:lstStyle/>
          <a:p>
            <a:endParaRPr>
              <a:solidFill>
                <a:prstClr val="black"/>
              </a:solidFill>
            </a:endParaRPr>
          </a:p>
        </p:txBody>
      </p:sp>
      <p:sp>
        <p:nvSpPr>
          <p:cNvPr id="92" name="object 92"/>
          <p:cNvSpPr/>
          <p:nvPr/>
        </p:nvSpPr>
        <p:spPr>
          <a:xfrm>
            <a:off x="3948938" y="4583048"/>
            <a:ext cx="24765" cy="0"/>
          </a:xfrm>
          <a:custGeom>
            <a:avLst/>
            <a:gdLst/>
            <a:ahLst/>
            <a:cxnLst/>
            <a:rect l="l" t="t" r="r" b="b"/>
            <a:pathLst>
              <a:path w="24764">
                <a:moveTo>
                  <a:pt x="0" y="0"/>
                </a:moveTo>
                <a:lnTo>
                  <a:pt x="24257" y="0"/>
                </a:lnTo>
              </a:path>
            </a:pathLst>
          </a:custGeom>
          <a:ln w="3175">
            <a:solidFill>
              <a:srgbClr val="3164FF"/>
            </a:solidFill>
          </a:ln>
        </p:spPr>
        <p:txBody>
          <a:bodyPr wrap="square" lIns="0" tIns="0" rIns="0" bIns="0" rtlCol="0"/>
          <a:lstStyle/>
          <a:p>
            <a:endParaRPr>
              <a:solidFill>
                <a:prstClr val="black"/>
              </a:solidFill>
            </a:endParaRPr>
          </a:p>
        </p:txBody>
      </p:sp>
      <p:sp>
        <p:nvSpPr>
          <p:cNvPr id="93" name="object 93"/>
          <p:cNvSpPr/>
          <p:nvPr/>
        </p:nvSpPr>
        <p:spPr>
          <a:xfrm>
            <a:off x="4250563" y="1932177"/>
            <a:ext cx="6350" cy="1905"/>
          </a:xfrm>
          <a:custGeom>
            <a:avLst/>
            <a:gdLst/>
            <a:ahLst/>
            <a:cxnLst/>
            <a:rect l="l" t="t" r="r" b="b"/>
            <a:pathLst>
              <a:path w="6350" h="1905">
                <a:moveTo>
                  <a:pt x="253" y="0"/>
                </a:moveTo>
                <a:lnTo>
                  <a:pt x="0" y="1397"/>
                </a:lnTo>
                <a:lnTo>
                  <a:pt x="6096" y="1397"/>
                </a:lnTo>
                <a:lnTo>
                  <a:pt x="253" y="0"/>
                </a:lnTo>
                <a:close/>
              </a:path>
            </a:pathLst>
          </a:custGeom>
          <a:solidFill>
            <a:srgbClr val="3164FF"/>
          </a:solidFill>
        </p:spPr>
        <p:txBody>
          <a:bodyPr wrap="square" lIns="0" tIns="0" rIns="0" bIns="0" rtlCol="0"/>
          <a:lstStyle/>
          <a:p>
            <a:endParaRPr>
              <a:solidFill>
                <a:prstClr val="black"/>
              </a:solidFill>
            </a:endParaRPr>
          </a:p>
        </p:txBody>
      </p:sp>
      <p:sp>
        <p:nvSpPr>
          <p:cNvPr id="94" name="object 94"/>
          <p:cNvSpPr/>
          <p:nvPr/>
        </p:nvSpPr>
        <p:spPr>
          <a:xfrm>
            <a:off x="4249420" y="1938401"/>
            <a:ext cx="30480" cy="0"/>
          </a:xfrm>
          <a:custGeom>
            <a:avLst/>
            <a:gdLst/>
            <a:ahLst/>
            <a:cxnLst/>
            <a:rect l="l" t="t" r="r" b="b"/>
            <a:pathLst>
              <a:path w="30479">
                <a:moveTo>
                  <a:pt x="0" y="0"/>
                </a:moveTo>
                <a:lnTo>
                  <a:pt x="30099" y="0"/>
                </a:lnTo>
              </a:path>
            </a:pathLst>
          </a:custGeom>
          <a:ln w="3175">
            <a:solidFill>
              <a:srgbClr val="3164FF"/>
            </a:solidFill>
          </a:ln>
        </p:spPr>
        <p:txBody>
          <a:bodyPr wrap="square" lIns="0" tIns="0" rIns="0" bIns="0" rtlCol="0"/>
          <a:lstStyle/>
          <a:p>
            <a:endParaRPr>
              <a:solidFill>
                <a:prstClr val="black"/>
              </a:solidFill>
            </a:endParaRPr>
          </a:p>
        </p:txBody>
      </p:sp>
      <p:sp>
        <p:nvSpPr>
          <p:cNvPr id="95" name="object 95"/>
          <p:cNvSpPr/>
          <p:nvPr/>
        </p:nvSpPr>
        <p:spPr>
          <a:xfrm>
            <a:off x="4248277" y="1943989"/>
            <a:ext cx="54610" cy="0"/>
          </a:xfrm>
          <a:custGeom>
            <a:avLst/>
            <a:gdLst/>
            <a:ahLst/>
            <a:cxnLst/>
            <a:rect l="l" t="t" r="r" b="b"/>
            <a:pathLst>
              <a:path w="54610">
                <a:moveTo>
                  <a:pt x="0" y="0"/>
                </a:moveTo>
                <a:lnTo>
                  <a:pt x="54101" y="0"/>
                </a:lnTo>
              </a:path>
            </a:pathLst>
          </a:custGeom>
          <a:ln w="3175">
            <a:solidFill>
              <a:srgbClr val="3164FF"/>
            </a:solidFill>
          </a:ln>
        </p:spPr>
        <p:txBody>
          <a:bodyPr wrap="square" lIns="0" tIns="0" rIns="0" bIns="0" rtlCol="0"/>
          <a:lstStyle/>
          <a:p>
            <a:endParaRPr>
              <a:solidFill>
                <a:prstClr val="black"/>
              </a:solidFill>
            </a:endParaRPr>
          </a:p>
        </p:txBody>
      </p:sp>
      <p:sp>
        <p:nvSpPr>
          <p:cNvPr id="96" name="object 96"/>
          <p:cNvSpPr/>
          <p:nvPr/>
        </p:nvSpPr>
        <p:spPr>
          <a:xfrm>
            <a:off x="4247007" y="1949576"/>
            <a:ext cx="78740" cy="0"/>
          </a:xfrm>
          <a:custGeom>
            <a:avLst/>
            <a:gdLst/>
            <a:ahLst/>
            <a:cxnLst/>
            <a:rect l="l" t="t" r="r" b="b"/>
            <a:pathLst>
              <a:path w="78739">
                <a:moveTo>
                  <a:pt x="0" y="0"/>
                </a:moveTo>
                <a:lnTo>
                  <a:pt x="78358" y="0"/>
                </a:lnTo>
              </a:path>
            </a:pathLst>
          </a:custGeom>
          <a:ln w="3175">
            <a:solidFill>
              <a:srgbClr val="3164FF"/>
            </a:solidFill>
          </a:ln>
        </p:spPr>
        <p:txBody>
          <a:bodyPr wrap="square" lIns="0" tIns="0" rIns="0" bIns="0" rtlCol="0"/>
          <a:lstStyle/>
          <a:p>
            <a:endParaRPr>
              <a:solidFill>
                <a:prstClr val="black"/>
              </a:solidFill>
            </a:endParaRPr>
          </a:p>
        </p:txBody>
      </p:sp>
      <p:sp>
        <p:nvSpPr>
          <p:cNvPr id="97" name="object 97"/>
          <p:cNvSpPr/>
          <p:nvPr/>
        </p:nvSpPr>
        <p:spPr>
          <a:xfrm>
            <a:off x="4245864" y="1955038"/>
            <a:ext cx="102870" cy="0"/>
          </a:xfrm>
          <a:custGeom>
            <a:avLst/>
            <a:gdLst/>
            <a:ahLst/>
            <a:cxnLst/>
            <a:rect l="l" t="t" r="r" b="b"/>
            <a:pathLst>
              <a:path w="102870">
                <a:moveTo>
                  <a:pt x="0" y="0"/>
                </a:moveTo>
                <a:lnTo>
                  <a:pt x="102362" y="0"/>
                </a:lnTo>
              </a:path>
            </a:pathLst>
          </a:custGeom>
          <a:ln w="3175">
            <a:solidFill>
              <a:srgbClr val="3164FF"/>
            </a:solidFill>
          </a:ln>
        </p:spPr>
        <p:txBody>
          <a:bodyPr wrap="square" lIns="0" tIns="0" rIns="0" bIns="0" rtlCol="0"/>
          <a:lstStyle/>
          <a:p>
            <a:endParaRPr>
              <a:solidFill>
                <a:prstClr val="black"/>
              </a:solidFill>
            </a:endParaRPr>
          </a:p>
        </p:txBody>
      </p:sp>
      <p:sp>
        <p:nvSpPr>
          <p:cNvPr id="98" name="object 98"/>
          <p:cNvSpPr/>
          <p:nvPr/>
        </p:nvSpPr>
        <p:spPr>
          <a:xfrm>
            <a:off x="4244721" y="1960626"/>
            <a:ext cx="127000" cy="0"/>
          </a:xfrm>
          <a:custGeom>
            <a:avLst/>
            <a:gdLst/>
            <a:ahLst/>
            <a:cxnLst/>
            <a:rect l="l" t="t" r="r" b="b"/>
            <a:pathLst>
              <a:path w="127000">
                <a:moveTo>
                  <a:pt x="0" y="0"/>
                </a:moveTo>
                <a:lnTo>
                  <a:pt x="126491" y="0"/>
                </a:lnTo>
              </a:path>
            </a:pathLst>
          </a:custGeom>
          <a:ln w="3175">
            <a:solidFill>
              <a:srgbClr val="3164FF"/>
            </a:solidFill>
          </a:ln>
        </p:spPr>
        <p:txBody>
          <a:bodyPr wrap="square" lIns="0" tIns="0" rIns="0" bIns="0" rtlCol="0"/>
          <a:lstStyle/>
          <a:p>
            <a:endParaRPr>
              <a:solidFill>
                <a:prstClr val="black"/>
              </a:solidFill>
            </a:endParaRPr>
          </a:p>
        </p:txBody>
      </p:sp>
      <p:sp>
        <p:nvSpPr>
          <p:cNvPr id="99" name="object 99"/>
          <p:cNvSpPr/>
          <p:nvPr/>
        </p:nvSpPr>
        <p:spPr>
          <a:xfrm>
            <a:off x="4243451" y="1966086"/>
            <a:ext cx="151130" cy="0"/>
          </a:xfrm>
          <a:custGeom>
            <a:avLst/>
            <a:gdLst/>
            <a:ahLst/>
            <a:cxnLst/>
            <a:rect l="l" t="t" r="r" b="b"/>
            <a:pathLst>
              <a:path w="151129">
                <a:moveTo>
                  <a:pt x="0" y="0"/>
                </a:moveTo>
                <a:lnTo>
                  <a:pt x="150622" y="0"/>
                </a:lnTo>
              </a:path>
            </a:pathLst>
          </a:custGeom>
          <a:ln w="3175">
            <a:solidFill>
              <a:srgbClr val="3164FF"/>
            </a:solidFill>
          </a:ln>
        </p:spPr>
        <p:txBody>
          <a:bodyPr wrap="square" lIns="0" tIns="0" rIns="0" bIns="0" rtlCol="0"/>
          <a:lstStyle/>
          <a:p>
            <a:endParaRPr>
              <a:solidFill>
                <a:prstClr val="black"/>
              </a:solidFill>
            </a:endParaRPr>
          </a:p>
        </p:txBody>
      </p:sp>
      <p:sp>
        <p:nvSpPr>
          <p:cNvPr id="100" name="object 100"/>
          <p:cNvSpPr/>
          <p:nvPr/>
        </p:nvSpPr>
        <p:spPr>
          <a:xfrm>
            <a:off x="4242308" y="1971675"/>
            <a:ext cx="175260" cy="0"/>
          </a:xfrm>
          <a:custGeom>
            <a:avLst/>
            <a:gdLst/>
            <a:ahLst/>
            <a:cxnLst/>
            <a:rect l="l" t="t" r="r" b="b"/>
            <a:pathLst>
              <a:path w="175260">
                <a:moveTo>
                  <a:pt x="0" y="0"/>
                </a:moveTo>
                <a:lnTo>
                  <a:pt x="174751" y="0"/>
                </a:lnTo>
              </a:path>
            </a:pathLst>
          </a:custGeom>
          <a:ln w="3175">
            <a:solidFill>
              <a:srgbClr val="3164FF"/>
            </a:solidFill>
          </a:ln>
        </p:spPr>
        <p:txBody>
          <a:bodyPr wrap="square" lIns="0" tIns="0" rIns="0" bIns="0" rtlCol="0"/>
          <a:lstStyle/>
          <a:p>
            <a:endParaRPr>
              <a:solidFill>
                <a:prstClr val="black"/>
              </a:solidFill>
            </a:endParaRPr>
          </a:p>
        </p:txBody>
      </p:sp>
      <p:sp>
        <p:nvSpPr>
          <p:cNvPr id="101" name="object 101"/>
          <p:cNvSpPr/>
          <p:nvPr/>
        </p:nvSpPr>
        <p:spPr>
          <a:xfrm>
            <a:off x="4241165" y="1977135"/>
            <a:ext cx="198755" cy="0"/>
          </a:xfrm>
          <a:custGeom>
            <a:avLst/>
            <a:gdLst/>
            <a:ahLst/>
            <a:cxnLst/>
            <a:rect l="l" t="t" r="r" b="b"/>
            <a:pathLst>
              <a:path w="198754">
                <a:moveTo>
                  <a:pt x="0" y="0"/>
                </a:moveTo>
                <a:lnTo>
                  <a:pt x="198755" y="0"/>
                </a:lnTo>
              </a:path>
            </a:pathLst>
          </a:custGeom>
          <a:ln w="3175">
            <a:solidFill>
              <a:srgbClr val="3164FF"/>
            </a:solidFill>
          </a:ln>
        </p:spPr>
        <p:txBody>
          <a:bodyPr wrap="square" lIns="0" tIns="0" rIns="0" bIns="0" rtlCol="0"/>
          <a:lstStyle/>
          <a:p>
            <a:endParaRPr>
              <a:solidFill>
                <a:prstClr val="black"/>
              </a:solidFill>
            </a:endParaRPr>
          </a:p>
        </p:txBody>
      </p:sp>
      <p:sp>
        <p:nvSpPr>
          <p:cNvPr id="102" name="object 102"/>
          <p:cNvSpPr/>
          <p:nvPr/>
        </p:nvSpPr>
        <p:spPr>
          <a:xfrm>
            <a:off x="4239895" y="1982723"/>
            <a:ext cx="222885" cy="0"/>
          </a:xfrm>
          <a:custGeom>
            <a:avLst/>
            <a:gdLst/>
            <a:ahLst/>
            <a:cxnLst/>
            <a:rect l="l" t="t" r="r" b="b"/>
            <a:pathLst>
              <a:path w="222885">
                <a:moveTo>
                  <a:pt x="0" y="0"/>
                </a:moveTo>
                <a:lnTo>
                  <a:pt x="222884" y="0"/>
                </a:lnTo>
              </a:path>
            </a:pathLst>
          </a:custGeom>
          <a:ln w="3175">
            <a:solidFill>
              <a:srgbClr val="3164FF"/>
            </a:solidFill>
          </a:ln>
        </p:spPr>
        <p:txBody>
          <a:bodyPr wrap="square" lIns="0" tIns="0" rIns="0" bIns="0" rtlCol="0"/>
          <a:lstStyle/>
          <a:p>
            <a:endParaRPr>
              <a:solidFill>
                <a:prstClr val="black"/>
              </a:solidFill>
            </a:endParaRPr>
          </a:p>
        </p:txBody>
      </p:sp>
      <p:sp>
        <p:nvSpPr>
          <p:cNvPr id="103" name="object 103"/>
          <p:cNvSpPr/>
          <p:nvPr/>
        </p:nvSpPr>
        <p:spPr>
          <a:xfrm>
            <a:off x="4238752" y="1988185"/>
            <a:ext cx="247015" cy="0"/>
          </a:xfrm>
          <a:custGeom>
            <a:avLst/>
            <a:gdLst/>
            <a:ahLst/>
            <a:cxnLst/>
            <a:rect l="l" t="t" r="r" b="b"/>
            <a:pathLst>
              <a:path w="247014">
                <a:moveTo>
                  <a:pt x="0" y="0"/>
                </a:moveTo>
                <a:lnTo>
                  <a:pt x="247014" y="0"/>
                </a:lnTo>
              </a:path>
            </a:pathLst>
          </a:custGeom>
          <a:ln w="3175">
            <a:solidFill>
              <a:srgbClr val="3164FF"/>
            </a:solidFill>
          </a:ln>
        </p:spPr>
        <p:txBody>
          <a:bodyPr wrap="square" lIns="0" tIns="0" rIns="0" bIns="0" rtlCol="0"/>
          <a:lstStyle/>
          <a:p>
            <a:endParaRPr>
              <a:solidFill>
                <a:prstClr val="black"/>
              </a:solidFill>
            </a:endParaRPr>
          </a:p>
        </p:txBody>
      </p:sp>
      <p:sp>
        <p:nvSpPr>
          <p:cNvPr id="104" name="object 104"/>
          <p:cNvSpPr/>
          <p:nvPr/>
        </p:nvSpPr>
        <p:spPr>
          <a:xfrm>
            <a:off x="4237609" y="1993773"/>
            <a:ext cx="271145" cy="0"/>
          </a:xfrm>
          <a:custGeom>
            <a:avLst/>
            <a:gdLst/>
            <a:ahLst/>
            <a:cxnLst/>
            <a:rect l="l" t="t" r="r" b="b"/>
            <a:pathLst>
              <a:path w="271145">
                <a:moveTo>
                  <a:pt x="0" y="0"/>
                </a:moveTo>
                <a:lnTo>
                  <a:pt x="271017" y="0"/>
                </a:lnTo>
              </a:path>
            </a:pathLst>
          </a:custGeom>
          <a:ln w="3175">
            <a:solidFill>
              <a:srgbClr val="3164FF"/>
            </a:solidFill>
          </a:ln>
        </p:spPr>
        <p:txBody>
          <a:bodyPr wrap="square" lIns="0" tIns="0" rIns="0" bIns="0" rtlCol="0"/>
          <a:lstStyle/>
          <a:p>
            <a:endParaRPr>
              <a:solidFill>
                <a:prstClr val="black"/>
              </a:solidFill>
            </a:endParaRPr>
          </a:p>
        </p:txBody>
      </p:sp>
      <p:sp>
        <p:nvSpPr>
          <p:cNvPr id="105" name="object 105"/>
          <p:cNvSpPr/>
          <p:nvPr/>
        </p:nvSpPr>
        <p:spPr>
          <a:xfrm>
            <a:off x="4236339" y="1999360"/>
            <a:ext cx="295275" cy="0"/>
          </a:xfrm>
          <a:custGeom>
            <a:avLst/>
            <a:gdLst/>
            <a:ahLst/>
            <a:cxnLst/>
            <a:rect l="l" t="t" r="r" b="b"/>
            <a:pathLst>
              <a:path w="295275">
                <a:moveTo>
                  <a:pt x="0" y="0"/>
                </a:moveTo>
                <a:lnTo>
                  <a:pt x="295275" y="0"/>
                </a:lnTo>
              </a:path>
            </a:pathLst>
          </a:custGeom>
          <a:ln w="3175">
            <a:solidFill>
              <a:srgbClr val="3164FF"/>
            </a:solidFill>
          </a:ln>
        </p:spPr>
        <p:txBody>
          <a:bodyPr wrap="square" lIns="0" tIns="0" rIns="0" bIns="0" rtlCol="0"/>
          <a:lstStyle/>
          <a:p>
            <a:endParaRPr>
              <a:solidFill>
                <a:prstClr val="black"/>
              </a:solidFill>
            </a:endParaRPr>
          </a:p>
        </p:txBody>
      </p:sp>
      <p:sp>
        <p:nvSpPr>
          <p:cNvPr id="106" name="object 106"/>
          <p:cNvSpPr/>
          <p:nvPr/>
        </p:nvSpPr>
        <p:spPr>
          <a:xfrm>
            <a:off x="4235196" y="2004822"/>
            <a:ext cx="319405" cy="0"/>
          </a:xfrm>
          <a:custGeom>
            <a:avLst/>
            <a:gdLst/>
            <a:ahLst/>
            <a:cxnLst/>
            <a:rect l="l" t="t" r="r" b="b"/>
            <a:pathLst>
              <a:path w="319404">
                <a:moveTo>
                  <a:pt x="0" y="0"/>
                </a:moveTo>
                <a:lnTo>
                  <a:pt x="319277" y="0"/>
                </a:lnTo>
              </a:path>
            </a:pathLst>
          </a:custGeom>
          <a:ln w="3175">
            <a:solidFill>
              <a:srgbClr val="3164FF"/>
            </a:solidFill>
          </a:ln>
        </p:spPr>
        <p:txBody>
          <a:bodyPr wrap="square" lIns="0" tIns="0" rIns="0" bIns="0" rtlCol="0"/>
          <a:lstStyle/>
          <a:p>
            <a:endParaRPr>
              <a:solidFill>
                <a:prstClr val="black"/>
              </a:solidFill>
            </a:endParaRPr>
          </a:p>
        </p:txBody>
      </p:sp>
      <p:sp>
        <p:nvSpPr>
          <p:cNvPr id="107" name="object 107"/>
          <p:cNvSpPr/>
          <p:nvPr/>
        </p:nvSpPr>
        <p:spPr>
          <a:xfrm>
            <a:off x="4234053" y="2010410"/>
            <a:ext cx="343535" cy="0"/>
          </a:xfrm>
          <a:custGeom>
            <a:avLst/>
            <a:gdLst/>
            <a:ahLst/>
            <a:cxnLst/>
            <a:rect l="l" t="t" r="r" b="b"/>
            <a:pathLst>
              <a:path w="343535">
                <a:moveTo>
                  <a:pt x="0" y="0"/>
                </a:moveTo>
                <a:lnTo>
                  <a:pt x="343281" y="0"/>
                </a:lnTo>
              </a:path>
            </a:pathLst>
          </a:custGeom>
          <a:ln w="3175">
            <a:solidFill>
              <a:srgbClr val="3164FF"/>
            </a:solidFill>
          </a:ln>
        </p:spPr>
        <p:txBody>
          <a:bodyPr wrap="square" lIns="0" tIns="0" rIns="0" bIns="0" rtlCol="0"/>
          <a:lstStyle/>
          <a:p>
            <a:endParaRPr>
              <a:solidFill>
                <a:prstClr val="black"/>
              </a:solidFill>
            </a:endParaRPr>
          </a:p>
        </p:txBody>
      </p:sp>
      <p:sp>
        <p:nvSpPr>
          <p:cNvPr id="108" name="object 108"/>
          <p:cNvSpPr/>
          <p:nvPr/>
        </p:nvSpPr>
        <p:spPr>
          <a:xfrm>
            <a:off x="4232783" y="2015870"/>
            <a:ext cx="367665" cy="0"/>
          </a:xfrm>
          <a:custGeom>
            <a:avLst/>
            <a:gdLst/>
            <a:ahLst/>
            <a:cxnLst/>
            <a:rect l="l" t="t" r="r" b="b"/>
            <a:pathLst>
              <a:path w="367664">
                <a:moveTo>
                  <a:pt x="0" y="0"/>
                </a:moveTo>
                <a:lnTo>
                  <a:pt x="367538" y="0"/>
                </a:lnTo>
              </a:path>
            </a:pathLst>
          </a:custGeom>
          <a:ln w="3175">
            <a:solidFill>
              <a:srgbClr val="3164FF"/>
            </a:solidFill>
          </a:ln>
        </p:spPr>
        <p:txBody>
          <a:bodyPr wrap="square" lIns="0" tIns="0" rIns="0" bIns="0" rtlCol="0"/>
          <a:lstStyle/>
          <a:p>
            <a:endParaRPr>
              <a:solidFill>
                <a:prstClr val="black"/>
              </a:solidFill>
            </a:endParaRPr>
          </a:p>
        </p:txBody>
      </p:sp>
      <p:sp>
        <p:nvSpPr>
          <p:cNvPr id="109" name="object 109"/>
          <p:cNvSpPr/>
          <p:nvPr/>
        </p:nvSpPr>
        <p:spPr>
          <a:xfrm>
            <a:off x="4231640" y="2021458"/>
            <a:ext cx="391795" cy="0"/>
          </a:xfrm>
          <a:custGeom>
            <a:avLst/>
            <a:gdLst/>
            <a:ahLst/>
            <a:cxnLst/>
            <a:rect l="l" t="t" r="r" b="b"/>
            <a:pathLst>
              <a:path w="391795">
                <a:moveTo>
                  <a:pt x="0" y="0"/>
                </a:moveTo>
                <a:lnTo>
                  <a:pt x="391540" y="0"/>
                </a:lnTo>
              </a:path>
            </a:pathLst>
          </a:custGeom>
          <a:ln w="3175">
            <a:solidFill>
              <a:srgbClr val="3164FF"/>
            </a:solidFill>
          </a:ln>
        </p:spPr>
        <p:txBody>
          <a:bodyPr wrap="square" lIns="0" tIns="0" rIns="0" bIns="0" rtlCol="0"/>
          <a:lstStyle/>
          <a:p>
            <a:endParaRPr>
              <a:solidFill>
                <a:prstClr val="black"/>
              </a:solidFill>
            </a:endParaRPr>
          </a:p>
        </p:txBody>
      </p:sp>
      <p:sp>
        <p:nvSpPr>
          <p:cNvPr id="110" name="object 110"/>
          <p:cNvSpPr/>
          <p:nvPr/>
        </p:nvSpPr>
        <p:spPr>
          <a:xfrm>
            <a:off x="4230496" y="2026920"/>
            <a:ext cx="415925" cy="0"/>
          </a:xfrm>
          <a:custGeom>
            <a:avLst/>
            <a:gdLst/>
            <a:ahLst/>
            <a:cxnLst/>
            <a:rect l="l" t="t" r="r" b="b"/>
            <a:pathLst>
              <a:path w="415925">
                <a:moveTo>
                  <a:pt x="0" y="0"/>
                </a:moveTo>
                <a:lnTo>
                  <a:pt x="415670" y="0"/>
                </a:lnTo>
              </a:path>
            </a:pathLst>
          </a:custGeom>
          <a:ln w="3175">
            <a:solidFill>
              <a:srgbClr val="3164FF"/>
            </a:solidFill>
          </a:ln>
        </p:spPr>
        <p:txBody>
          <a:bodyPr wrap="square" lIns="0" tIns="0" rIns="0" bIns="0" rtlCol="0"/>
          <a:lstStyle/>
          <a:p>
            <a:endParaRPr>
              <a:solidFill>
                <a:prstClr val="black"/>
              </a:solidFill>
            </a:endParaRPr>
          </a:p>
        </p:txBody>
      </p:sp>
      <p:sp>
        <p:nvSpPr>
          <p:cNvPr id="111" name="object 111"/>
          <p:cNvSpPr/>
          <p:nvPr/>
        </p:nvSpPr>
        <p:spPr>
          <a:xfrm>
            <a:off x="4229227" y="2032507"/>
            <a:ext cx="440055" cy="0"/>
          </a:xfrm>
          <a:custGeom>
            <a:avLst/>
            <a:gdLst/>
            <a:ahLst/>
            <a:cxnLst/>
            <a:rect l="l" t="t" r="r" b="b"/>
            <a:pathLst>
              <a:path w="440054">
                <a:moveTo>
                  <a:pt x="0" y="0"/>
                </a:moveTo>
                <a:lnTo>
                  <a:pt x="439800" y="0"/>
                </a:lnTo>
              </a:path>
            </a:pathLst>
          </a:custGeom>
          <a:ln w="3175">
            <a:solidFill>
              <a:srgbClr val="3164FF"/>
            </a:solidFill>
          </a:ln>
        </p:spPr>
        <p:txBody>
          <a:bodyPr wrap="square" lIns="0" tIns="0" rIns="0" bIns="0" rtlCol="0"/>
          <a:lstStyle/>
          <a:p>
            <a:endParaRPr>
              <a:solidFill>
                <a:prstClr val="black"/>
              </a:solidFill>
            </a:endParaRPr>
          </a:p>
        </p:txBody>
      </p:sp>
      <p:sp>
        <p:nvSpPr>
          <p:cNvPr id="112" name="object 112"/>
          <p:cNvSpPr/>
          <p:nvPr/>
        </p:nvSpPr>
        <p:spPr>
          <a:xfrm>
            <a:off x="4228084" y="2038095"/>
            <a:ext cx="464184" cy="0"/>
          </a:xfrm>
          <a:custGeom>
            <a:avLst/>
            <a:gdLst/>
            <a:ahLst/>
            <a:cxnLst/>
            <a:rect l="l" t="t" r="r" b="b"/>
            <a:pathLst>
              <a:path w="464185">
                <a:moveTo>
                  <a:pt x="0" y="0"/>
                </a:moveTo>
                <a:lnTo>
                  <a:pt x="463930" y="0"/>
                </a:lnTo>
              </a:path>
            </a:pathLst>
          </a:custGeom>
          <a:ln w="3175">
            <a:solidFill>
              <a:srgbClr val="3164FF"/>
            </a:solidFill>
          </a:ln>
        </p:spPr>
        <p:txBody>
          <a:bodyPr wrap="square" lIns="0" tIns="0" rIns="0" bIns="0" rtlCol="0"/>
          <a:lstStyle/>
          <a:p>
            <a:endParaRPr>
              <a:solidFill>
                <a:prstClr val="black"/>
              </a:solidFill>
            </a:endParaRPr>
          </a:p>
        </p:txBody>
      </p:sp>
      <p:sp>
        <p:nvSpPr>
          <p:cNvPr id="113" name="object 113"/>
          <p:cNvSpPr/>
          <p:nvPr/>
        </p:nvSpPr>
        <p:spPr>
          <a:xfrm>
            <a:off x="4226940" y="2043557"/>
            <a:ext cx="488315" cy="0"/>
          </a:xfrm>
          <a:custGeom>
            <a:avLst/>
            <a:gdLst/>
            <a:ahLst/>
            <a:cxnLst/>
            <a:rect l="l" t="t" r="r" b="b"/>
            <a:pathLst>
              <a:path w="488314">
                <a:moveTo>
                  <a:pt x="0" y="0"/>
                </a:moveTo>
                <a:lnTo>
                  <a:pt x="487934" y="0"/>
                </a:lnTo>
              </a:path>
            </a:pathLst>
          </a:custGeom>
          <a:ln w="3175">
            <a:solidFill>
              <a:srgbClr val="3164FF"/>
            </a:solidFill>
          </a:ln>
        </p:spPr>
        <p:txBody>
          <a:bodyPr wrap="square" lIns="0" tIns="0" rIns="0" bIns="0" rtlCol="0"/>
          <a:lstStyle/>
          <a:p>
            <a:endParaRPr>
              <a:solidFill>
                <a:prstClr val="black"/>
              </a:solidFill>
            </a:endParaRPr>
          </a:p>
        </p:txBody>
      </p:sp>
      <p:sp>
        <p:nvSpPr>
          <p:cNvPr id="114" name="object 114"/>
          <p:cNvSpPr/>
          <p:nvPr/>
        </p:nvSpPr>
        <p:spPr>
          <a:xfrm>
            <a:off x="4225671" y="2049145"/>
            <a:ext cx="512445" cy="0"/>
          </a:xfrm>
          <a:custGeom>
            <a:avLst/>
            <a:gdLst/>
            <a:ahLst/>
            <a:cxnLst/>
            <a:rect l="l" t="t" r="r" b="b"/>
            <a:pathLst>
              <a:path w="512445">
                <a:moveTo>
                  <a:pt x="0" y="0"/>
                </a:moveTo>
                <a:lnTo>
                  <a:pt x="512063" y="0"/>
                </a:lnTo>
              </a:path>
            </a:pathLst>
          </a:custGeom>
          <a:ln w="3175">
            <a:solidFill>
              <a:srgbClr val="3164FF"/>
            </a:solidFill>
          </a:ln>
        </p:spPr>
        <p:txBody>
          <a:bodyPr wrap="square" lIns="0" tIns="0" rIns="0" bIns="0" rtlCol="0"/>
          <a:lstStyle/>
          <a:p>
            <a:endParaRPr>
              <a:solidFill>
                <a:prstClr val="black"/>
              </a:solidFill>
            </a:endParaRPr>
          </a:p>
        </p:txBody>
      </p:sp>
      <p:sp>
        <p:nvSpPr>
          <p:cNvPr id="115" name="object 115"/>
          <p:cNvSpPr/>
          <p:nvPr/>
        </p:nvSpPr>
        <p:spPr>
          <a:xfrm>
            <a:off x="4224528" y="2054605"/>
            <a:ext cx="536575" cy="0"/>
          </a:xfrm>
          <a:custGeom>
            <a:avLst/>
            <a:gdLst/>
            <a:ahLst/>
            <a:cxnLst/>
            <a:rect l="l" t="t" r="r" b="b"/>
            <a:pathLst>
              <a:path w="536575">
                <a:moveTo>
                  <a:pt x="0" y="0"/>
                </a:moveTo>
                <a:lnTo>
                  <a:pt x="536194" y="0"/>
                </a:lnTo>
              </a:path>
            </a:pathLst>
          </a:custGeom>
          <a:ln w="3175">
            <a:solidFill>
              <a:srgbClr val="3164FF"/>
            </a:solidFill>
          </a:ln>
        </p:spPr>
        <p:txBody>
          <a:bodyPr wrap="square" lIns="0" tIns="0" rIns="0" bIns="0" rtlCol="0"/>
          <a:lstStyle/>
          <a:p>
            <a:endParaRPr>
              <a:solidFill>
                <a:prstClr val="black"/>
              </a:solidFill>
            </a:endParaRPr>
          </a:p>
        </p:txBody>
      </p:sp>
      <p:sp>
        <p:nvSpPr>
          <p:cNvPr id="116" name="object 116"/>
          <p:cNvSpPr/>
          <p:nvPr/>
        </p:nvSpPr>
        <p:spPr>
          <a:xfrm>
            <a:off x="4223384" y="2060194"/>
            <a:ext cx="560705" cy="0"/>
          </a:xfrm>
          <a:custGeom>
            <a:avLst/>
            <a:gdLst/>
            <a:ahLst/>
            <a:cxnLst/>
            <a:rect l="l" t="t" r="r" b="b"/>
            <a:pathLst>
              <a:path w="560704">
                <a:moveTo>
                  <a:pt x="0" y="0"/>
                </a:moveTo>
                <a:lnTo>
                  <a:pt x="560197" y="0"/>
                </a:lnTo>
              </a:path>
            </a:pathLst>
          </a:custGeom>
          <a:ln w="3175">
            <a:solidFill>
              <a:srgbClr val="3164FF"/>
            </a:solidFill>
          </a:ln>
        </p:spPr>
        <p:txBody>
          <a:bodyPr wrap="square" lIns="0" tIns="0" rIns="0" bIns="0" rtlCol="0"/>
          <a:lstStyle/>
          <a:p>
            <a:endParaRPr>
              <a:solidFill>
                <a:prstClr val="black"/>
              </a:solidFill>
            </a:endParaRPr>
          </a:p>
        </p:txBody>
      </p:sp>
      <p:sp>
        <p:nvSpPr>
          <p:cNvPr id="117" name="object 117"/>
          <p:cNvSpPr/>
          <p:nvPr/>
        </p:nvSpPr>
        <p:spPr>
          <a:xfrm>
            <a:off x="4222115" y="2065654"/>
            <a:ext cx="584835" cy="0"/>
          </a:xfrm>
          <a:custGeom>
            <a:avLst/>
            <a:gdLst/>
            <a:ahLst/>
            <a:cxnLst/>
            <a:rect l="l" t="t" r="r" b="b"/>
            <a:pathLst>
              <a:path w="584835">
                <a:moveTo>
                  <a:pt x="0" y="0"/>
                </a:moveTo>
                <a:lnTo>
                  <a:pt x="584454" y="0"/>
                </a:lnTo>
              </a:path>
            </a:pathLst>
          </a:custGeom>
          <a:ln w="3175">
            <a:solidFill>
              <a:srgbClr val="3164FF"/>
            </a:solidFill>
          </a:ln>
        </p:spPr>
        <p:txBody>
          <a:bodyPr wrap="square" lIns="0" tIns="0" rIns="0" bIns="0" rtlCol="0"/>
          <a:lstStyle/>
          <a:p>
            <a:endParaRPr>
              <a:solidFill>
                <a:prstClr val="black"/>
              </a:solidFill>
            </a:endParaRPr>
          </a:p>
        </p:txBody>
      </p:sp>
      <p:sp>
        <p:nvSpPr>
          <p:cNvPr id="118" name="object 118"/>
          <p:cNvSpPr/>
          <p:nvPr/>
        </p:nvSpPr>
        <p:spPr>
          <a:xfrm>
            <a:off x="4220971" y="2071242"/>
            <a:ext cx="608965" cy="0"/>
          </a:xfrm>
          <a:custGeom>
            <a:avLst/>
            <a:gdLst/>
            <a:ahLst/>
            <a:cxnLst/>
            <a:rect l="l" t="t" r="r" b="b"/>
            <a:pathLst>
              <a:path w="608964">
                <a:moveTo>
                  <a:pt x="0" y="0"/>
                </a:moveTo>
                <a:lnTo>
                  <a:pt x="608456" y="0"/>
                </a:lnTo>
              </a:path>
            </a:pathLst>
          </a:custGeom>
          <a:ln w="3175">
            <a:solidFill>
              <a:srgbClr val="3164FF"/>
            </a:solidFill>
          </a:ln>
        </p:spPr>
        <p:txBody>
          <a:bodyPr wrap="square" lIns="0" tIns="0" rIns="0" bIns="0" rtlCol="0"/>
          <a:lstStyle/>
          <a:p>
            <a:endParaRPr>
              <a:solidFill>
                <a:prstClr val="black"/>
              </a:solidFill>
            </a:endParaRPr>
          </a:p>
        </p:txBody>
      </p:sp>
      <p:sp>
        <p:nvSpPr>
          <p:cNvPr id="119" name="object 119"/>
          <p:cNvSpPr/>
          <p:nvPr/>
        </p:nvSpPr>
        <p:spPr>
          <a:xfrm>
            <a:off x="4219828" y="2076704"/>
            <a:ext cx="633095" cy="0"/>
          </a:xfrm>
          <a:custGeom>
            <a:avLst/>
            <a:gdLst/>
            <a:ahLst/>
            <a:cxnLst/>
            <a:rect l="l" t="t" r="r" b="b"/>
            <a:pathLst>
              <a:path w="633095">
                <a:moveTo>
                  <a:pt x="0" y="0"/>
                </a:moveTo>
                <a:lnTo>
                  <a:pt x="632587" y="0"/>
                </a:lnTo>
              </a:path>
            </a:pathLst>
          </a:custGeom>
          <a:ln w="3175">
            <a:solidFill>
              <a:srgbClr val="3164FF"/>
            </a:solidFill>
          </a:ln>
        </p:spPr>
        <p:txBody>
          <a:bodyPr wrap="square" lIns="0" tIns="0" rIns="0" bIns="0" rtlCol="0"/>
          <a:lstStyle/>
          <a:p>
            <a:endParaRPr>
              <a:solidFill>
                <a:prstClr val="black"/>
              </a:solidFill>
            </a:endParaRPr>
          </a:p>
        </p:txBody>
      </p:sp>
      <p:sp>
        <p:nvSpPr>
          <p:cNvPr id="120" name="object 120"/>
          <p:cNvSpPr/>
          <p:nvPr/>
        </p:nvSpPr>
        <p:spPr>
          <a:xfrm>
            <a:off x="4218559" y="2082292"/>
            <a:ext cx="657225" cy="0"/>
          </a:xfrm>
          <a:custGeom>
            <a:avLst/>
            <a:gdLst/>
            <a:ahLst/>
            <a:cxnLst/>
            <a:rect l="l" t="t" r="r" b="b"/>
            <a:pathLst>
              <a:path w="657225">
                <a:moveTo>
                  <a:pt x="0" y="0"/>
                </a:moveTo>
                <a:lnTo>
                  <a:pt x="656716" y="0"/>
                </a:lnTo>
              </a:path>
            </a:pathLst>
          </a:custGeom>
          <a:ln w="3175">
            <a:solidFill>
              <a:srgbClr val="3164FF"/>
            </a:solidFill>
          </a:ln>
        </p:spPr>
        <p:txBody>
          <a:bodyPr wrap="square" lIns="0" tIns="0" rIns="0" bIns="0" rtlCol="0"/>
          <a:lstStyle/>
          <a:p>
            <a:endParaRPr>
              <a:solidFill>
                <a:prstClr val="black"/>
              </a:solidFill>
            </a:endParaRPr>
          </a:p>
        </p:txBody>
      </p:sp>
      <p:sp>
        <p:nvSpPr>
          <p:cNvPr id="121" name="object 121"/>
          <p:cNvSpPr/>
          <p:nvPr/>
        </p:nvSpPr>
        <p:spPr>
          <a:xfrm>
            <a:off x="4217415" y="2087879"/>
            <a:ext cx="680720" cy="0"/>
          </a:xfrm>
          <a:custGeom>
            <a:avLst/>
            <a:gdLst/>
            <a:ahLst/>
            <a:cxnLst/>
            <a:rect l="l" t="t" r="r" b="b"/>
            <a:pathLst>
              <a:path w="680720">
                <a:moveTo>
                  <a:pt x="0" y="0"/>
                </a:moveTo>
                <a:lnTo>
                  <a:pt x="680720" y="0"/>
                </a:lnTo>
              </a:path>
            </a:pathLst>
          </a:custGeom>
          <a:ln w="3175">
            <a:solidFill>
              <a:srgbClr val="3164FF"/>
            </a:solidFill>
          </a:ln>
        </p:spPr>
        <p:txBody>
          <a:bodyPr wrap="square" lIns="0" tIns="0" rIns="0" bIns="0" rtlCol="0"/>
          <a:lstStyle/>
          <a:p>
            <a:endParaRPr>
              <a:solidFill>
                <a:prstClr val="black"/>
              </a:solidFill>
            </a:endParaRPr>
          </a:p>
        </p:txBody>
      </p:sp>
      <p:sp>
        <p:nvSpPr>
          <p:cNvPr id="122" name="object 122"/>
          <p:cNvSpPr/>
          <p:nvPr/>
        </p:nvSpPr>
        <p:spPr>
          <a:xfrm>
            <a:off x="4216272" y="2093341"/>
            <a:ext cx="704850" cy="0"/>
          </a:xfrm>
          <a:custGeom>
            <a:avLst/>
            <a:gdLst/>
            <a:ahLst/>
            <a:cxnLst/>
            <a:rect l="l" t="t" r="r" b="b"/>
            <a:pathLst>
              <a:path w="704850">
                <a:moveTo>
                  <a:pt x="0" y="0"/>
                </a:moveTo>
                <a:lnTo>
                  <a:pt x="704850" y="0"/>
                </a:lnTo>
              </a:path>
            </a:pathLst>
          </a:custGeom>
          <a:ln w="3175">
            <a:solidFill>
              <a:srgbClr val="3164FF"/>
            </a:solidFill>
          </a:ln>
        </p:spPr>
        <p:txBody>
          <a:bodyPr wrap="square" lIns="0" tIns="0" rIns="0" bIns="0" rtlCol="0"/>
          <a:lstStyle/>
          <a:p>
            <a:endParaRPr>
              <a:solidFill>
                <a:prstClr val="black"/>
              </a:solidFill>
            </a:endParaRPr>
          </a:p>
        </p:txBody>
      </p:sp>
      <p:sp>
        <p:nvSpPr>
          <p:cNvPr id="123" name="object 123"/>
          <p:cNvSpPr/>
          <p:nvPr/>
        </p:nvSpPr>
        <p:spPr>
          <a:xfrm>
            <a:off x="4215003" y="2098929"/>
            <a:ext cx="728980" cy="0"/>
          </a:xfrm>
          <a:custGeom>
            <a:avLst/>
            <a:gdLst/>
            <a:ahLst/>
            <a:cxnLst/>
            <a:rect l="l" t="t" r="r" b="b"/>
            <a:pathLst>
              <a:path w="728979">
                <a:moveTo>
                  <a:pt x="0" y="0"/>
                </a:moveTo>
                <a:lnTo>
                  <a:pt x="728980" y="0"/>
                </a:lnTo>
              </a:path>
            </a:pathLst>
          </a:custGeom>
          <a:ln w="3175">
            <a:solidFill>
              <a:srgbClr val="3164FF"/>
            </a:solidFill>
          </a:ln>
        </p:spPr>
        <p:txBody>
          <a:bodyPr wrap="square" lIns="0" tIns="0" rIns="0" bIns="0" rtlCol="0"/>
          <a:lstStyle/>
          <a:p>
            <a:endParaRPr>
              <a:solidFill>
                <a:prstClr val="black"/>
              </a:solidFill>
            </a:endParaRPr>
          </a:p>
        </p:txBody>
      </p:sp>
      <p:sp>
        <p:nvSpPr>
          <p:cNvPr id="124" name="object 124"/>
          <p:cNvSpPr/>
          <p:nvPr/>
        </p:nvSpPr>
        <p:spPr>
          <a:xfrm>
            <a:off x="4213859" y="2104389"/>
            <a:ext cx="753110" cy="0"/>
          </a:xfrm>
          <a:custGeom>
            <a:avLst/>
            <a:gdLst/>
            <a:ahLst/>
            <a:cxnLst/>
            <a:rect l="l" t="t" r="r" b="b"/>
            <a:pathLst>
              <a:path w="753110">
                <a:moveTo>
                  <a:pt x="0" y="0"/>
                </a:moveTo>
                <a:lnTo>
                  <a:pt x="753110" y="0"/>
                </a:lnTo>
              </a:path>
            </a:pathLst>
          </a:custGeom>
          <a:ln w="3175">
            <a:solidFill>
              <a:srgbClr val="3164FF"/>
            </a:solidFill>
          </a:ln>
        </p:spPr>
        <p:txBody>
          <a:bodyPr wrap="square" lIns="0" tIns="0" rIns="0" bIns="0" rtlCol="0"/>
          <a:lstStyle/>
          <a:p>
            <a:endParaRPr>
              <a:solidFill>
                <a:prstClr val="black"/>
              </a:solidFill>
            </a:endParaRPr>
          </a:p>
        </p:txBody>
      </p:sp>
      <p:sp>
        <p:nvSpPr>
          <p:cNvPr id="125" name="object 125"/>
          <p:cNvSpPr/>
          <p:nvPr/>
        </p:nvSpPr>
        <p:spPr>
          <a:xfrm>
            <a:off x="4212716" y="2109977"/>
            <a:ext cx="777240" cy="0"/>
          </a:xfrm>
          <a:custGeom>
            <a:avLst/>
            <a:gdLst/>
            <a:ahLst/>
            <a:cxnLst/>
            <a:rect l="l" t="t" r="r" b="b"/>
            <a:pathLst>
              <a:path w="777239">
                <a:moveTo>
                  <a:pt x="0" y="0"/>
                </a:moveTo>
                <a:lnTo>
                  <a:pt x="777113" y="0"/>
                </a:lnTo>
              </a:path>
            </a:pathLst>
          </a:custGeom>
          <a:ln w="3175">
            <a:solidFill>
              <a:srgbClr val="3164FF"/>
            </a:solidFill>
          </a:ln>
        </p:spPr>
        <p:txBody>
          <a:bodyPr wrap="square" lIns="0" tIns="0" rIns="0" bIns="0" rtlCol="0"/>
          <a:lstStyle/>
          <a:p>
            <a:endParaRPr>
              <a:solidFill>
                <a:prstClr val="black"/>
              </a:solidFill>
            </a:endParaRPr>
          </a:p>
        </p:txBody>
      </p:sp>
      <p:sp>
        <p:nvSpPr>
          <p:cNvPr id="126" name="object 126"/>
          <p:cNvSpPr/>
          <p:nvPr/>
        </p:nvSpPr>
        <p:spPr>
          <a:xfrm>
            <a:off x="4211446" y="2115439"/>
            <a:ext cx="801370" cy="0"/>
          </a:xfrm>
          <a:custGeom>
            <a:avLst/>
            <a:gdLst/>
            <a:ahLst/>
            <a:cxnLst/>
            <a:rect l="l" t="t" r="r" b="b"/>
            <a:pathLst>
              <a:path w="801370">
                <a:moveTo>
                  <a:pt x="0" y="0"/>
                </a:moveTo>
                <a:lnTo>
                  <a:pt x="801242" y="0"/>
                </a:lnTo>
              </a:path>
            </a:pathLst>
          </a:custGeom>
          <a:ln w="3175">
            <a:solidFill>
              <a:srgbClr val="3164FF"/>
            </a:solidFill>
          </a:ln>
        </p:spPr>
        <p:txBody>
          <a:bodyPr wrap="square" lIns="0" tIns="0" rIns="0" bIns="0" rtlCol="0"/>
          <a:lstStyle/>
          <a:p>
            <a:endParaRPr>
              <a:solidFill>
                <a:prstClr val="black"/>
              </a:solidFill>
            </a:endParaRPr>
          </a:p>
        </p:txBody>
      </p:sp>
      <p:sp>
        <p:nvSpPr>
          <p:cNvPr id="127" name="object 127"/>
          <p:cNvSpPr/>
          <p:nvPr/>
        </p:nvSpPr>
        <p:spPr>
          <a:xfrm>
            <a:off x="4210303" y="2119439"/>
            <a:ext cx="825500" cy="3175"/>
          </a:xfrm>
          <a:custGeom>
            <a:avLst/>
            <a:gdLst/>
            <a:ahLst/>
            <a:cxnLst/>
            <a:rect l="l" t="t" r="r" b="b"/>
            <a:pathLst>
              <a:path w="825500" h="3175">
                <a:moveTo>
                  <a:pt x="0" y="3175"/>
                </a:moveTo>
                <a:lnTo>
                  <a:pt x="825373" y="3175"/>
                </a:lnTo>
                <a:lnTo>
                  <a:pt x="825373" y="0"/>
                </a:lnTo>
                <a:lnTo>
                  <a:pt x="0" y="0"/>
                </a:lnTo>
                <a:lnTo>
                  <a:pt x="0" y="3175"/>
                </a:lnTo>
                <a:close/>
              </a:path>
            </a:pathLst>
          </a:custGeom>
          <a:solidFill>
            <a:srgbClr val="3164FF"/>
          </a:solidFill>
        </p:spPr>
        <p:txBody>
          <a:bodyPr wrap="square" lIns="0" tIns="0" rIns="0" bIns="0" rtlCol="0"/>
          <a:lstStyle/>
          <a:p>
            <a:endParaRPr>
              <a:solidFill>
                <a:prstClr val="black"/>
              </a:solidFill>
            </a:endParaRPr>
          </a:p>
        </p:txBody>
      </p:sp>
      <p:sp>
        <p:nvSpPr>
          <p:cNvPr id="128" name="object 128"/>
          <p:cNvSpPr/>
          <p:nvPr/>
        </p:nvSpPr>
        <p:spPr>
          <a:xfrm>
            <a:off x="4203191" y="2124583"/>
            <a:ext cx="843915" cy="31750"/>
          </a:xfrm>
          <a:custGeom>
            <a:avLst/>
            <a:gdLst/>
            <a:ahLst/>
            <a:cxnLst/>
            <a:rect l="l" t="t" r="r" b="b"/>
            <a:pathLst>
              <a:path w="843914" h="31750">
                <a:moveTo>
                  <a:pt x="0" y="31621"/>
                </a:moveTo>
                <a:lnTo>
                  <a:pt x="843661" y="31621"/>
                </a:lnTo>
                <a:lnTo>
                  <a:pt x="84366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29" name="object 129"/>
          <p:cNvSpPr/>
          <p:nvPr/>
        </p:nvSpPr>
        <p:spPr>
          <a:xfrm>
            <a:off x="4196079" y="2157730"/>
            <a:ext cx="843915" cy="31750"/>
          </a:xfrm>
          <a:custGeom>
            <a:avLst/>
            <a:gdLst/>
            <a:ahLst/>
            <a:cxnLst/>
            <a:rect l="l" t="t" r="r" b="b"/>
            <a:pathLst>
              <a:path w="843914" h="31750">
                <a:moveTo>
                  <a:pt x="0" y="31621"/>
                </a:moveTo>
                <a:lnTo>
                  <a:pt x="843661" y="31621"/>
                </a:lnTo>
                <a:lnTo>
                  <a:pt x="84366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30" name="object 130"/>
          <p:cNvSpPr/>
          <p:nvPr/>
        </p:nvSpPr>
        <p:spPr>
          <a:xfrm>
            <a:off x="4188967" y="2191004"/>
            <a:ext cx="843915" cy="31750"/>
          </a:xfrm>
          <a:custGeom>
            <a:avLst/>
            <a:gdLst/>
            <a:ahLst/>
            <a:cxnLst/>
            <a:rect l="l" t="t" r="r" b="b"/>
            <a:pathLst>
              <a:path w="843914" h="31750">
                <a:moveTo>
                  <a:pt x="0" y="31621"/>
                </a:moveTo>
                <a:lnTo>
                  <a:pt x="843661" y="31621"/>
                </a:lnTo>
                <a:lnTo>
                  <a:pt x="84366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31" name="object 131"/>
          <p:cNvSpPr/>
          <p:nvPr/>
        </p:nvSpPr>
        <p:spPr>
          <a:xfrm>
            <a:off x="4181855" y="2224151"/>
            <a:ext cx="843915" cy="31750"/>
          </a:xfrm>
          <a:custGeom>
            <a:avLst/>
            <a:gdLst/>
            <a:ahLst/>
            <a:cxnLst/>
            <a:rect l="l" t="t" r="r" b="b"/>
            <a:pathLst>
              <a:path w="843914" h="31750">
                <a:moveTo>
                  <a:pt x="0" y="31621"/>
                </a:moveTo>
                <a:lnTo>
                  <a:pt x="843661" y="31621"/>
                </a:lnTo>
                <a:lnTo>
                  <a:pt x="84366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32" name="object 132"/>
          <p:cNvSpPr/>
          <p:nvPr/>
        </p:nvSpPr>
        <p:spPr>
          <a:xfrm>
            <a:off x="4174744" y="2257425"/>
            <a:ext cx="843915" cy="31750"/>
          </a:xfrm>
          <a:custGeom>
            <a:avLst/>
            <a:gdLst/>
            <a:ahLst/>
            <a:cxnLst/>
            <a:rect l="l" t="t" r="r" b="b"/>
            <a:pathLst>
              <a:path w="843914" h="31750">
                <a:moveTo>
                  <a:pt x="0" y="31494"/>
                </a:moveTo>
                <a:lnTo>
                  <a:pt x="843660" y="31494"/>
                </a:lnTo>
                <a:lnTo>
                  <a:pt x="843660"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33" name="object 133"/>
          <p:cNvSpPr/>
          <p:nvPr/>
        </p:nvSpPr>
        <p:spPr>
          <a:xfrm>
            <a:off x="4167632" y="2290572"/>
            <a:ext cx="843915" cy="31750"/>
          </a:xfrm>
          <a:custGeom>
            <a:avLst/>
            <a:gdLst/>
            <a:ahLst/>
            <a:cxnLst/>
            <a:rect l="l" t="t" r="r" b="b"/>
            <a:pathLst>
              <a:path w="843914" h="31750">
                <a:moveTo>
                  <a:pt x="0" y="31621"/>
                </a:moveTo>
                <a:lnTo>
                  <a:pt x="843660" y="31621"/>
                </a:lnTo>
                <a:lnTo>
                  <a:pt x="84366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34" name="object 134"/>
          <p:cNvSpPr/>
          <p:nvPr/>
        </p:nvSpPr>
        <p:spPr>
          <a:xfrm>
            <a:off x="4160646" y="2323719"/>
            <a:ext cx="843915" cy="31750"/>
          </a:xfrm>
          <a:custGeom>
            <a:avLst/>
            <a:gdLst/>
            <a:ahLst/>
            <a:cxnLst/>
            <a:rect l="l" t="t" r="r" b="b"/>
            <a:pathLst>
              <a:path w="843914" h="31750">
                <a:moveTo>
                  <a:pt x="0" y="31621"/>
                </a:moveTo>
                <a:lnTo>
                  <a:pt x="843533" y="31621"/>
                </a:lnTo>
                <a:lnTo>
                  <a:pt x="84353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35" name="object 135"/>
          <p:cNvSpPr/>
          <p:nvPr/>
        </p:nvSpPr>
        <p:spPr>
          <a:xfrm>
            <a:off x="4153534" y="2356993"/>
            <a:ext cx="843915" cy="31750"/>
          </a:xfrm>
          <a:custGeom>
            <a:avLst/>
            <a:gdLst/>
            <a:ahLst/>
            <a:cxnLst/>
            <a:rect l="l" t="t" r="r" b="b"/>
            <a:pathLst>
              <a:path w="843914" h="31750">
                <a:moveTo>
                  <a:pt x="0" y="31494"/>
                </a:moveTo>
                <a:lnTo>
                  <a:pt x="843534" y="31494"/>
                </a:lnTo>
                <a:lnTo>
                  <a:pt x="843534"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36" name="object 136"/>
          <p:cNvSpPr/>
          <p:nvPr/>
        </p:nvSpPr>
        <p:spPr>
          <a:xfrm>
            <a:off x="4146422" y="2390140"/>
            <a:ext cx="843915" cy="31750"/>
          </a:xfrm>
          <a:custGeom>
            <a:avLst/>
            <a:gdLst/>
            <a:ahLst/>
            <a:cxnLst/>
            <a:rect l="l" t="t" r="r" b="b"/>
            <a:pathLst>
              <a:path w="843914" h="31750">
                <a:moveTo>
                  <a:pt x="0" y="31621"/>
                </a:moveTo>
                <a:lnTo>
                  <a:pt x="843534" y="31621"/>
                </a:lnTo>
                <a:lnTo>
                  <a:pt x="843534"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37" name="object 137"/>
          <p:cNvSpPr/>
          <p:nvPr/>
        </p:nvSpPr>
        <p:spPr>
          <a:xfrm>
            <a:off x="4144009" y="2423668"/>
            <a:ext cx="838835" cy="8890"/>
          </a:xfrm>
          <a:custGeom>
            <a:avLst/>
            <a:gdLst/>
            <a:ahLst/>
            <a:cxnLst/>
            <a:rect l="l" t="t" r="r" b="b"/>
            <a:pathLst>
              <a:path w="838835" h="8889">
                <a:moveTo>
                  <a:pt x="0" y="8888"/>
                </a:moveTo>
                <a:lnTo>
                  <a:pt x="838835" y="8888"/>
                </a:lnTo>
                <a:lnTo>
                  <a:pt x="838835" y="0"/>
                </a:lnTo>
                <a:lnTo>
                  <a:pt x="0" y="0"/>
                </a:lnTo>
                <a:lnTo>
                  <a:pt x="0" y="8888"/>
                </a:lnTo>
                <a:close/>
              </a:path>
            </a:pathLst>
          </a:custGeom>
          <a:solidFill>
            <a:srgbClr val="3164FF"/>
          </a:solidFill>
        </p:spPr>
        <p:txBody>
          <a:bodyPr wrap="square" lIns="0" tIns="0" rIns="0" bIns="0" rtlCol="0"/>
          <a:lstStyle/>
          <a:p>
            <a:endParaRPr>
              <a:solidFill>
                <a:prstClr val="black"/>
              </a:solidFill>
            </a:endParaRPr>
          </a:p>
        </p:txBody>
      </p:sp>
      <p:sp>
        <p:nvSpPr>
          <p:cNvPr id="138" name="object 138"/>
          <p:cNvSpPr/>
          <p:nvPr/>
        </p:nvSpPr>
        <p:spPr>
          <a:xfrm>
            <a:off x="4121530" y="2506345"/>
            <a:ext cx="843915" cy="31750"/>
          </a:xfrm>
          <a:custGeom>
            <a:avLst/>
            <a:gdLst/>
            <a:ahLst/>
            <a:cxnLst/>
            <a:rect l="l" t="t" r="r" b="b"/>
            <a:pathLst>
              <a:path w="843914" h="31750">
                <a:moveTo>
                  <a:pt x="0" y="31621"/>
                </a:moveTo>
                <a:lnTo>
                  <a:pt x="843534" y="31621"/>
                </a:lnTo>
                <a:lnTo>
                  <a:pt x="843534"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39" name="object 139"/>
          <p:cNvSpPr/>
          <p:nvPr/>
        </p:nvSpPr>
        <p:spPr>
          <a:xfrm>
            <a:off x="4114419" y="2539492"/>
            <a:ext cx="843915" cy="31750"/>
          </a:xfrm>
          <a:custGeom>
            <a:avLst/>
            <a:gdLst/>
            <a:ahLst/>
            <a:cxnLst/>
            <a:rect l="l" t="t" r="r" b="b"/>
            <a:pathLst>
              <a:path w="843914" h="31750">
                <a:moveTo>
                  <a:pt x="0" y="31621"/>
                </a:moveTo>
                <a:lnTo>
                  <a:pt x="843533" y="31621"/>
                </a:lnTo>
                <a:lnTo>
                  <a:pt x="84353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40" name="object 140"/>
          <p:cNvSpPr/>
          <p:nvPr/>
        </p:nvSpPr>
        <p:spPr>
          <a:xfrm>
            <a:off x="4107307" y="2572766"/>
            <a:ext cx="843915" cy="31750"/>
          </a:xfrm>
          <a:custGeom>
            <a:avLst/>
            <a:gdLst/>
            <a:ahLst/>
            <a:cxnLst/>
            <a:rect l="l" t="t" r="r" b="b"/>
            <a:pathLst>
              <a:path w="843914" h="31750">
                <a:moveTo>
                  <a:pt x="0" y="31494"/>
                </a:moveTo>
                <a:lnTo>
                  <a:pt x="843533" y="31494"/>
                </a:lnTo>
                <a:lnTo>
                  <a:pt x="84353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41" name="object 141"/>
          <p:cNvSpPr/>
          <p:nvPr/>
        </p:nvSpPr>
        <p:spPr>
          <a:xfrm>
            <a:off x="4100195" y="2605913"/>
            <a:ext cx="843915" cy="31750"/>
          </a:xfrm>
          <a:custGeom>
            <a:avLst/>
            <a:gdLst/>
            <a:ahLst/>
            <a:cxnLst/>
            <a:rect l="l" t="t" r="r" b="b"/>
            <a:pathLst>
              <a:path w="843914" h="31750">
                <a:moveTo>
                  <a:pt x="0" y="31621"/>
                </a:moveTo>
                <a:lnTo>
                  <a:pt x="843533" y="31621"/>
                </a:lnTo>
                <a:lnTo>
                  <a:pt x="84353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42" name="object 142"/>
          <p:cNvSpPr/>
          <p:nvPr/>
        </p:nvSpPr>
        <p:spPr>
          <a:xfrm>
            <a:off x="4093083" y="2639060"/>
            <a:ext cx="843915" cy="31750"/>
          </a:xfrm>
          <a:custGeom>
            <a:avLst/>
            <a:gdLst/>
            <a:ahLst/>
            <a:cxnLst/>
            <a:rect l="l" t="t" r="r" b="b"/>
            <a:pathLst>
              <a:path w="843914" h="31750">
                <a:moveTo>
                  <a:pt x="0" y="31621"/>
                </a:moveTo>
                <a:lnTo>
                  <a:pt x="843533" y="31621"/>
                </a:lnTo>
                <a:lnTo>
                  <a:pt x="84353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43" name="object 143"/>
          <p:cNvSpPr/>
          <p:nvPr/>
        </p:nvSpPr>
        <p:spPr>
          <a:xfrm>
            <a:off x="4085971" y="2672334"/>
            <a:ext cx="843915" cy="31750"/>
          </a:xfrm>
          <a:custGeom>
            <a:avLst/>
            <a:gdLst/>
            <a:ahLst/>
            <a:cxnLst/>
            <a:rect l="l" t="t" r="r" b="b"/>
            <a:pathLst>
              <a:path w="843914" h="31750">
                <a:moveTo>
                  <a:pt x="0" y="31621"/>
                </a:moveTo>
                <a:lnTo>
                  <a:pt x="843533" y="31621"/>
                </a:lnTo>
                <a:lnTo>
                  <a:pt x="84353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44" name="object 144"/>
          <p:cNvSpPr/>
          <p:nvPr/>
        </p:nvSpPr>
        <p:spPr>
          <a:xfrm>
            <a:off x="4078859" y="2705481"/>
            <a:ext cx="843915" cy="31750"/>
          </a:xfrm>
          <a:custGeom>
            <a:avLst/>
            <a:gdLst/>
            <a:ahLst/>
            <a:cxnLst/>
            <a:rect l="l" t="t" r="r" b="b"/>
            <a:pathLst>
              <a:path w="843914" h="31750">
                <a:moveTo>
                  <a:pt x="0" y="31621"/>
                </a:moveTo>
                <a:lnTo>
                  <a:pt x="843533" y="31621"/>
                </a:lnTo>
                <a:lnTo>
                  <a:pt x="84353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45" name="object 145"/>
          <p:cNvSpPr/>
          <p:nvPr/>
        </p:nvSpPr>
        <p:spPr>
          <a:xfrm>
            <a:off x="4071746" y="2738755"/>
            <a:ext cx="843915" cy="31750"/>
          </a:xfrm>
          <a:custGeom>
            <a:avLst/>
            <a:gdLst/>
            <a:ahLst/>
            <a:cxnLst/>
            <a:rect l="l" t="t" r="r" b="b"/>
            <a:pathLst>
              <a:path w="843914" h="31750">
                <a:moveTo>
                  <a:pt x="0" y="31494"/>
                </a:moveTo>
                <a:lnTo>
                  <a:pt x="843533" y="31494"/>
                </a:lnTo>
                <a:lnTo>
                  <a:pt x="84353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46" name="object 146"/>
          <p:cNvSpPr/>
          <p:nvPr/>
        </p:nvSpPr>
        <p:spPr>
          <a:xfrm>
            <a:off x="4064634" y="2771902"/>
            <a:ext cx="843915" cy="31750"/>
          </a:xfrm>
          <a:custGeom>
            <a:avLst/>
            <a:gdLst/>
            <a:ahLst/>
            <a:cxnLst/>
            <a:rect l="l" t="t" r="r" b="b"/>
            <a:pathLst>
              <a:path w="843914" h="31750">
                <a:moveTo>
                  <a:pt x="0" y="31621"/>
                </a:moveTo>
                <a:lnTo>
                  <a:pt x="843534" y="31621"/>
                </a:lnTo>
                <a:lnTo>
                  <a:pt x="843534"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47" name="object 147"/>
          <p:cNvSpPr/>
          <p:nvPr/>
        </p:nvSpPr>
        <p:spPr>
          <a:xfrm>
            <a:off x="4057522" y="2805049"/>
            <a:ext cx="843915" cy="31750"/>
          </a:xfrm>
          <a:custGeom>
            <a:avLst/>
            <a:gdLst/>
            <a:ahLst/>
            <a:cxnLst/>
            <a:rect l="l" t="t" r="r" b="b"/>
            <a:pathLst>
              <a:path w="843914" h="31750">
                <a:moveTo>
                  <a:pt x="0" y="31621"/>
                </a:moveTo>
                <a:lnTo>
                  <a:pt x="843534" y="31621"/>
                </a:lnTo>
                <a:lnTo>
                  <a:pt x="843534"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48" name="object 148"/>
          <p:cNvSpPr/>
          <p:nvPr/>
        </p:nvSpPr>
        <p:spPr>
          <a:xfrm>
            <a:off x="4050410" y="2838323"/>
            <a:ext cx="843915" cy="31750"/>
          </a:xfrm>
          <a:custGeom>
            <a:avLst/>
            <a:gdLst/>
            <a:ahLst/>
            <a:cxnLst/>
            <a:rect l="l" t="t" r="r" b="b"/>
            <a:pathLst>
              <a:path w="843914" h="31750">
                <a:moveTo>
                  <a:pt x="0" y="31494"/>
                </a:moveTo>
                <a:lnTo>
                  <a:pt x="843534" y="31494"/>
                </a:lnTo>
                <a:lnTo>
                  <a:pt x="843534"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49" name="object 149"/>
          <p:cNvSpPr/>
          <p:nvPr/>
        </p:nvSpPr>
        <p:spPr>
          <a:xfrm>
            <a:off x="4043298" y="2871470"/>
            <a:ext cx="843915" cy="31750"/>
          </a:xfrm>
          <a:custGeom>
            <a:avLst/>
            <a:gdLst/>
            <a:ahLst/>
            <a:cxnLst/>
            <a:rect l="l" t="t" r="r" b="b"/>
            <a:pathLst>
              <a:path w="843914" h="31750">
                <a:moveTo>
                  <a:pt x="0" y="31621"/>
                </a:moveTo>
                <a:lnTo>
                  <a:pt x="843534" y="31621"/>
                </a:lnTo>
                <a:lnTo>
                  <a:pt x="843534"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50" name="object 150"/>
          <p:cNvSpPr/>
          <p:nvPr/>
        </p:nvSpPr>
        <p:spPr>
          <a:xfrm>
            <a:off x="4036186" y="2904617"/>
            <a:ext cx="843915" cy="31750"/>
          </a:xfrm>
          <a:custGeom>
            <a:avLst/>
            <a:gdLst/>
            <a:ahLst/>
            <a:cxnLst/>
            <a:rect l="l" t="t" r="r" b="b"/>
            <a:pathLst>
              <a:path w="843914" h="31750">
                <a:moveTo>
                  <a:pt x="0" y="31621"/>
                </a:moveTo>
                <a:lnTo>
                  <a:pt x="843534" y="31621"/>
                </a:lnTo>
                <a:lnTo>
                  <a:pt x="843534"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51" name="object 151"/>
          <p:cNvSpPr/>
          <p:nvPr/>
        </p:nvSpPr>
        <p:spPr>
          <a:xfrm>
            <a:off x="4029202" y="2937891"/>
            <a:ext cx="843915" cy="31750"/>
          </a:xfrm>
          <a:custGeom>
            <a:avLst/>
            <a:gdLst/>
            <a:ahLst/>
            <a:cxnLst/>
            <a:rect l="l" t="t" r="r" b="b"/>
            <a:pathLst>
              <a:path w="843914" h="31750">
                <a:moveTo>
                  <a:pt x="0" y="31621"/>
                </a:moveTo>
                <a:lnTo>
                  <a:pt x="843407" y="31621"/>
                </a:lnTo>
                <a:lnTo>
                  <a:pt x="84340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52" name="object 152"/>
          <p:cNvSpPr/>
          <p:nvPr/>
        </p:nvSpPr>
        <p:spPr>
          <a:xfrm>
            <a:off x="4022090" y="2971038"/>
            <a:ext cx="843915" cy="31750"/>
          </a:xfrm>
          <a:custGeom>
            <a:avLst/>
            <a:gdLst/>
            <a:ahLst/>
            <a:cxnLst/>
            <a:rect l="l" t="t" r="r" b="b"/>
            <a:pathLst>
              <a:path w="843914" h="31750">
                <a:moveTo>
                  <a:pt x="0" y="31621"/>
                </a:moveTo>
                <a:lnTo>
                  <a:pt x="843407" y="31621"/>
                </a:lnTo>
                <a:lnTo>
                  <a:pt x="84340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53" name="object 153"/>
          <p:cNvSpPr/>
          <p:nvPr/>
        </p:nvSpPr>
        <p:spPr>
          <a:xfrm>
            <a:off x="4014978" y="3004312"/>
            <a:ext cx="843915" cy="31750"/>
          </a:xfrm>
          <a:custGeom>
            <a:avLst/>
            <a:gdLst/>
            <a:ahLst/>
            <a:cxnLst/>
            <a:rect l="l" t="t" r="r" b="b"/>
            <a:pathLst>
              <a:path w="843914" h="31750">
                <a:moveTo>
                  <a:pt x="0" y="31494"/>
                </a:moveTo>
                <a:lnTo>
                  <a:pt x="843407" y="31494"/>
                </a:lnTo>
                <a:lnTo>
                  <a:pt x="843407"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54" name="object 154"/>
          <p:cNvSpPr/>
          <p:nvPr/>
        </p:nvSpPr>
        <p:spPr>
          <a:xfrm>
            <a:off x="4007865" y="3037459"/>
            <a:ext cx="843915" cy="31750"/>
          </a:xfrm>
          <a:custGeom>
            <a:avLst/>
            <a:gdLst/>
            <a:ahLst/>
            <a:cxnLst/>
            <a:rect l="l" t="t" r="r" b="b"/>
            <a:pathLst>
              <a:path w="843914" h="31750">
                <a:moveTo>
                  <a:pt x="0" y="31621"/>
                </a:moveTo>
                <a:lnTo>
                  <a:pt x="843407" y="31621"/>
                </a:lnTo>
                <a:lnTo>
                  <a:pt x="84340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55" name="object 155"/>
          <p:cNvSpPr/>
          <p:nvPr/>
        </p:nvSpPr>
        <p:spPr>
          <a:xfrm>
            <a:off x="4000753" y="3070606"/>
            <a:ext cx="843915" cy="31750"/>
          </a:xfrm>
          <a:custGeom>
            <a:avLst/>
            <a:gdLst/>
            <a:ahLst/>
            <a:cxnLst/>
            <a:rect l="l" t="t" r="r" b="b"/>
            <a:pathLst>
              <a:path w="843914" h="31750">
                <a:moveTo>
                  <a:pt x="0" y="31621"/>
                </a:moveTo>
                <a:lnTo>
                  <a:pt x="843407" y="31621"/>
                </a:lnTo>
                <a:lnTo>
                  <a:pt x="84340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56" name="object 156"/>
          <p:cNvSpPr/>
          <p:nvPr/>
        </p:nvSpPr>
        <p:spPr>
          <a:xfrm>
            <a:off x="3993641" y="3103880"/>
            <a:ext cx="843915" cy="31750"/>
          </a:xfrm>
          <a:custGeom>
            <a:avLst/>
            <a:gdLst/>
            <a:ahLst/>
            <a:cxnLst/>
            <a:rect l="l" t="t" r="r" b="b"/>
            <a:pathLst>
              <a:path w="843914" h="31750">
                <a:moveTo>
                  <a:pt x="0" y="31494"/>
                </a:moveTo>
                <a:lnTo>
                  <a:pt x="843407" y="31494"/>
                </a:lnTo>
                <a:lnTo>
                  <a:pt x="843407"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57" name="object 157"/>
          <p:cNvSpPr/>
          <p:nvPr/>
        </p:nvSpPr>
        <p:spPr>
          <a:xfrm>
            <a:off x="3986529" y="3137027"/>
            <a:ext cx="843915" cy="31750"/>
          </a:xfrm>
          <a:custGeom>
            <a:avLst/>
            <a:gdLst/>
            <a:ahLst/>
            <a:cxnLst/>
            <a:rect l="l" t="t" r="r" b="b"/>
            <a:pathLst>
              <a:path w="843914" h="31750">
                <a:moveTo>
                  <a:pt x="0" y="31621"/>
                </a:moveTo>
                <a:lnTo>
                  <a:pt x="843407" y="31621"/>
                </a:lnTo>
                <a:lnTo>
                  <a:pt x="84340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58" name="object 158"/>
          <p:cNvSpPr/>
          <p:nvPr/>
        </p:nvSpPr>
        <p:spPr>
          <a:xfrm>
            <a:off x="3979417" y="3170301"/>
            <a:ext cx="843915" cy="31750"/>
          </a:xfrm>
          <a:custGeom>
            <a:avLst/>
            <a:gdLst/>
            <a:ahLst/>
            <a:cxnLst/>
            <a:rect l="l" t="t" r="r" b="b"/>
            <a:pathLst>
              <a:path w="843914" h="31750">
                <a:moveTo>
                  <a:pt x="0" y="31494"/>
                </a:moveTo>
                <a:lnTo>
                  <a:pt x="843534" y="31494"/>
                </a:lnTo>
                <a:lnTo>
                  <a:pt x="843534"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59" name="object 159"/>
          <p:cNvSpPr/>
          <p:nvPr/>
        </p:nvSpPr>
        <p:spPr>
          <a:xfrm>
            <a:off x="3972305" y="3203448"/>
            <a:ext cx="843915" cy="31750"/>
          </a:xfrm>
          <a:custGeom>
            <a:avLst/>
            <a:gdLst/>
            <a:ahLst/>
            <a:cxnLst/>
            <a:rect l="l" t="t" r="r" b="b"/>
            <a:pathLst>
              <a:path w="843914" h="31750">
                <a:moveTo>
                  <a:pt x="0" y="31621"/>
                </a:moveTo>
                <a:lnTo>
                  <a:pt x="843534" y="31621"/>
                </a:lnTo>
                <a:lnTo>
                  <a:pt x="843534"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60" name="object 160"/>
          <p:cNvSpPr/>
          <p:nvPr/>
        </p:nvSpPr>
        <p:spPr>
          <a:xfrm>
            <a:off x="3965194" y="3236595"/>
            <a:ext cx="843915" cy="31750"/>
          </a:xfrm>
          <a:custGeom>
            <a:avLst/>
            <a:gdLst/>
            <a:ahLst/>
            <a:cxnLst/>
            <a:rect l="l" t="t" r="r" b="b"/>
            <a:pathLst>
              <a:path w="843914" h="31750">
                <a:moveTo>
                  <a:pt x="0" y="31621"/>
                </a:moveTo>
                <a:lnTo>
                  <a:pt x="843533" y="31621"/>
                </a:lnTo>
                <a:lnTo>
                  <a:pt x="84353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61" name="object 161"/>
          <p:cNvSpPr/>
          <p:nvPr/>
        </p:nvSpPr>
        <p:spPr>
          <a:xfrm>
            <a:off x="3958082" y="3269869"/>
            <a:ext cx="843915" cy="31750"/>
          </a:xfrm>
          <a:custGeom>
            <a:avLst/>
            <a:gdLst/>
            <a:ahLst/>
            <a:cxnLst/>
            <a:rect l="l" t="t" r="r" b="b"/>
            <a:pathLst>
              <a:path w="843914" h="31750">
                <a:moveTo>
                  <a:pt x="0" y="31494"/>
                </a:moveTo>
                <a:lnTo>
                  <a:pt x="843533" y="31494"/>
                </a:lnTo>
                <a:lnTo>
                  <a:pt x="84353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62" name="object 162"/>
          <p:cNvSpPr/>
          <p:nvPr/>
        </p:nvSpPr>
        <p:spPr>
          <a:xfrm>
            <a:off x="3950970" y="3303016"/>
            <a:ext cx="843915" cy="31750"/>
          </a:xfrm>
          <a:custGeom>
            <a:avLst/>
            <a:gdLst/>
            <a:ahLst/>
            <a:cxnLst/>
            <a:rect l="l" t="t" r="r" b="b"/>
            <a:pathLst>
              <a:path w="843914" h="31750">
                <a:moveTo>
                  <a:pt x="0" y="31621"/>
                </a:moveTo>
                <a:lnTo>
                  <a:pt x="843533" y="31621"/>
                </a:lnTo>
                <a:lnTo>
                  <a:pt x="84353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63" name="object 163"/>
          <p:cNvSpPr/>
          <p:nvPr/>
        </p:nvSpPr>
        <p:spPr>
          <a:xfrm>
            <a:off x="3943858" y="3336163"/>
            <a:ext cx="843915" cy="31750"/>
          </a:xfrm>
          <a:custGeom>
            <a:avLst/>
            <a:gdLst/>
            <a:ahLst/>
            <a:cxnLst/>
            <a:rect l="l" t="t" r="r" b="b"/>
            <a:pathLst>
              <a:path w="843914" h="31750">
                <a:moveTo>
                  <a:pt x="0" y="31621"/>
                </a:moveTo>
                <a:lnTo>
                  <a:pt x="843533" y="31621"/>
                </a:lnTo>
                <a:lnTo>
                  <a:pt x="84353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64" name="object 164"/>
          <p:cNvSpPr/>
          <p:nvPr/>
        </p:nvSpPr>
        <p:spPr>
          <a:xfrm>
            <a:off x="3936746" y="3369437"/>
            <a:ext cx="843915" cy="31750"/>
          </a:xfrm>
          <a:custGeom>
            <a:avLst/>
            <a:gdLst/>
            <a:ahLst/>
            <a:cxnLst/>
            <a:rect l="l" t="t" r="r" b="b"/>
            <a:pathLst>
              <a:path w="843914" h="31750">
                <a:moveTo>
                  <a:pt x="0" y="31494"/>
                </a:moveTo>
                <a:lnTo>
                  <a:pt x="843533" y="31494"/>
                </a:lnTo>
                <a:lnTo>
                  <a:pt x="84353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65" name="object 165"/>
          <p:cNvSpPr/>
          <p:nvPr/>
        </p:nvSpPr>
        <p:spPr>
          <a:xfrm>
            <a:off x="3929634" y="3402584"/>
            <a:ext cx="843915" cy="31750"/>
          </a:xfrm>
          <a:custGeom>
            <a:avLst/>
            <a:gdLst/>
            <a:ahLst/>
            <a:cxnLst/>
            <a:rect l="l" t="t" r="r" b="b"/>
            <a:pathLst>
              <a:path w="843914" h="31750">
                <a:moveTo>
                  <a:pt x="0" y="31621"/>
                </a:moveTo>
                <a:lnTo>
                  <a:pt x="843533" y="31621"/>
                </a:lnTo>
                <a:lnTo>
                  <a:pt x="84353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66" name="object 166"/>
          <p:cNvSpPr/>
          <p:nvPr/>
        </p:nvSpPr>
        <p:spPr>
          <a:xfrm>
            <a:off x="3922521" y="3435858"/>
            <a:ext cx="843915" cy="31750"/>
          </a:xfrm>
          <a:custGeom>
            <a:avLst/>
            <a:gdLst/>
            <a:ahLst/>
            <a:cxnLst/>
            <a:rect l="l" t="t" r="r" b="b"/>
            <a:pathLst>
              <a:path w="843914" h="31750">
                <a:moveTo>
                  <a:pt x="0" y="31494"/>
                </a:moveTo>
                <a:lnTo>
                  <a:pt x="843533" y="31494"/>
                </a:lnTo>
                <a:lnTo>
                  <a:pt x="84353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67" name="object 167"/>
          <p:cNvSpPr/>
          <p:nvPr/>
        </p:nvSpPr>
        <p:spPr>
          <a:xfrm>
            <a:off x="3915409" y="3469005"/>
            <a:ext cx="843915" cy="31750"/>
          </a:xfrm>
          <a:custGeom>
            <a:avLst/>
            <a:gdLst/>
            <a:ahLst/>
            <a:cxnLst/>
            <a:rect l="l" t="t" r="r" b="b"/>
            <a:pathLst>
              <a:path w="843914" h="31750">
                <a:moveTo>
                  <a:pt x="0" y="31621"/>
                </a:moveTo>
                <a:lnTo>
                  <a:pt x="843534" y="31621"/>
                </a:lnTo>
                <a:lnTo>
                  <a:pt x="843534"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68" name="object 168"/>
          <p:cNvSpPr/>
          <p:nvPr/>
        </p:nvSpPr>
        <p:spPr>
          <a:xfrm>
            <a:off x="3908297" y="3502152"/>
            <a:ext cx="843915" cy="31750"/>
          </a:xfrm>
          <a:custGeom>
            <a:avLst/>
            <a:gdLst/>
            <a:ahLst/>
            <a:cxnLst/>
            <a:rect l="l" t="t" r="r" b="b"/>
            <a:pathLst>
              <a:path w="843914" h="31750">
                <a:moveTo>
                  <a:pt x="0" y="31621"/>
                </a:moveTo>
                <a:lnTo>
                  <a:pt x="843534" y="31621"/>
                </a:lnTo>
                <a:lnTo>
                  <a:pt x="843534"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69" name="object 169"/>
          <p:cNvSpPr/>
          <p:nvPr/>
        </p:nvSpPr>
        <p:spPr>
          <a:xfrm>
            <a:off x="3901313" y="3535426"/>
            <a:ext cx="843915" cy="31750"/>
          </a:xfrm>
          <a:custGeom>
            <a:avLst/>
            <a:gdLst/>
            <a:ahLst/>
            <a:cxnLst/>
            <a:rect l="l" t="t" r="r" b="b"/>
            <a:pathLst>
              <a:path w="843914" h="31750">
                <a:moveTo>
                  <a:pt x="0" y="31494"/>
                </a:moveTo>
                <a:lnTo>
                  <a:pt x="843407" y="31494"/>
                </a:lnTo>
                <a:lnTo>
                  <a:pt x="843407"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70" name="object 170"/>
          <p:cNvSpPr/>
          <p:nvPr/>
        </p:nvSpPr>
        <p:spPr>
          <a:xfrm>
            <a:off x="3894201" y="3568573"/>
            <a:ext cx="843915" cy="31750"/>
          </a:xfrm>
          <a:custGeom>
            <a:avLst/>
            <a:gdLst/>
            <a:ahLst/>
            <a:cxnLst/>
            <a:rect l="l" t="t" r="r" b="b"/>
            <a:pathLst>
              <a:path w="843914" h="31750">
                <a:moveTo>
                  <a:pt x="0" y="31621"/>
                </a:moveTo>
                <a:lnTo>
                  <a:pt x="843407" y="31621"/>
                </a:lnTo>
                <a:lnTo>
                  <a:pt x="84340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71" name="object 171"/>
          <p:cNvSpPr/>
          <p:nvPr/>
        </p:nvSpPr>
        <p:spPr>
          <a:xfrm>
            <a:off x="3887089" y="3601720"/>
            <a:ext cx="843915" cy="31750"/>
          </a:xfrm>
          <a:custGeom>
            <a:avLst/>
            <a:gdLst/>
            <a:ahLst/>
            <a:cxnLst/>
            <a:rect l="l" t="t" r="r" b="b"/>
            <a:pathLst>
              <a:path w="843914" h="31750">
                <a:moveTo>
                  <a:pt x="0" y="31621"/>
                </a:moveTo>
                <a:lnTo>
                  <a:pt x="843407" y="31621"/>
                </a:lnTo>
                <a:lnTo>
                  <a:pt x="84340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72" name="object 172"/>
          <p:cNvSpPr/>
          <p:nvPr/>
        </p:nvSpPr>
        <p:spPr>
          <a:xfrm>
            <a:off x="3879977" y="3634994"/>
            <a:ext cx="843915" cy="31750"/>
          </a:xfrm>
          <a:custGeom>
            <a:avLst/>
            <a:gdLst/>
            <a:ahLst/>
            <a:cxnLst/>
            <a:rect l="l" t="t" r="r" b="b"/>
            <a:pathLst>
              <a:path w="843914" h="31750">
                <a:moveTo>
                  <a:pt x="0" y="31494"/>
                </a:moveTo>
                <a:lnTo>
                  <a:pt x="843407" y="31494"/>
                </a:lnTo>
                <a:lnTo>
                  <a:pt x="843407"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73" name="object 173"/>
          <p:cNvSpPr/>
          <p:nvPr/>
        </p:nvSpPr>
        <p:spPr>
          <a:xfrm>
            <a:off x="3872865" y="3668141"/>
            <a:ext cx="843915" cy="31750"/>
          </a:xfrm>
          <a:custGeom>
            <a:avLst/>
            <a:gdLst/>
            <a:ahLst/>
            <a:cxnLst/>
            <a:rect l="l" t="t" r="r" b="b"/>
            <a:pathLst>
              <a:path w="843914" h="31750">
                <a:moveTo>
                  <a:pt x="0" y="31621"/>
                </a:moveTo>
                <a:lnTo>
                  <a:pt x="843407" y="31621"/>
                </a:lnTo>
                <a:lnTo>
                  <a:pt x="84340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74" name="object 174"/>
          <p:cNvSpPr/>
          <p:nvPr/>
        </p:nvSpPr>
        <p:spPr>
          <a:xfrm>
            <a:off x="3865753" y="3701415"/>
            <a:ext cx="843915" cy="31750"/>
          </a:xfrm>
          <a:custGeom>
            <a:avLst/>
            <a:gdLst/>
            <a:ahLst/>
            <a:cxnLst/>
            <a:rect l="l" t="t" r="r" b="b"/>
            <a:pathLst>
              <a:path w="843914" h="31750">
                <a:moveTo>
                  <a:pt x="0" y="31494"/>
                </a:moveTo>
                <a:lnTo>
                  <a:pt x="843407" y="31494"/>
                </a:lnTo>
                <a:lnTo>
                  <a:pt x="843407"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75" name="object 175"/>
          <p:cNvSpPr/>
          <p:nvPr/>
        </p:nvSpPr>
        <p:spPr>
          <a:xfrm>
            <a:off x="3858640" y="3734562"/>
            <a:ext cx="843915" cy="31750"/>
          </a:xfrm>
          <a:custGeom>
            <a:avLst/>
            <a:gdLst/>
            <a:ahLst/>
            <a:cxnLst/>
            <a:rect l="l" t="t" r="r" b="b"/>
            <a:pathLst>
              <a:path w="843914" h="31750">
                <a:moveTo>
                  <a:pt x="0" y="31621"/>
                </a:moveTo>
                <a:lnTo>
                  <a:pt x="843407" y="31621"/>
                </a:lnTo>
                <a:lnTo>
                  <a:pt x="84340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76" name="object 176"/>
          <p:cNvSpPr/>
          <p:nvPr/>
        </p:nvSpPr>
        <p:spPr>
          <a:xfrm>
            <a:off x="3851528" y="3767709"/>
            <a:ext cx="843915" cy="31750"/>
          </a:xfrm>
          <a:custGeom>
            <a:avLst/>
            <a:gdLst/>
            <a:ahLst/>
            <a:cxnLst/>
            <a:rect l="l" t="t" r="r" b="b"/>
            <a:pathLst>
              <a:path w="843914" h="31750">
                <a:moveTo>
                  <a:pt x="0" y="31621"/>
                </a:moveTo>
                <a:lnTo>
                  <a:pt x="843407" y="31621"/>
                </a:lnTo>
                <a:lnTo>
                  <a:pt x="84340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77" name="object 177"/>
          <p:cNvSpPr/>
          <p:nvPr/>
        </p:nvSpPr>
        <p:spPr>
          <a:xfrm>
            <a:off x="3844416" y="3800983"/>
            <a:ext cx="843915" cy="31750"/>
          </a:xfrm>
          <a:custGeom>
            <a:avLst/>
            <a:gdLst/>
            <a:ahLst/>
            <a:cxnLst/>
            <a:rect l="l" t="t" r="r" b="b"/>
            <a:pathLst>
              <a:path w="843914" h="31750">
                <a:moveTo>
                  <a:pt x="0" y="31494"/>
                </a:moveTo>
                <a:lnTo>
                  <a:pt x="843407" y="31494"/>
                </a:lnTo>
                <a:lnTo>
                  <a:pt x="843407"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78" name="object 178"/>
          <p:cNvSpPr/>
          <p:nvPr/>
        </p:nvSpPr>
        <p:spPr>
          <a:xfrm>
            <a:off x="3837304" y="3834130"/>
            <a:ext cx="843915" cy="31750"/>
          </a:xfrm>
          <a:custGeom>
            <a:avLst/>
            <a:gdLst/>
            <a:ahLst/>
            <a:cxnLst/>
            <a:rect l="l" t="t" r="r" b="b"/>
            <a:pathLst>
              <a:path w="843914" h="31750">
                <a:moveTo>
                  <a:pt x="0" y="31621"/>
                </a:moveTo>
                <a:lnTo>
                  <a:pt x="843407" y="31621"/>
                </a:lnTo>
                <a:lnTo>
                  <a:pt x="84340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79" name="object 179"/>
          <p:cNvSpPr/>
          <p:nvPr/>
        </p:nvSpPr>
        <p:spPr>
          <a:xfrm>
            <a:off x="3830192" y="3867277"/>
            <a:ext cx="843915" cy="31750"/>
          </a:xfrm>
          <a:custGeom>
            <a:avLst/>
            <a:gdLst/>
            <a:ahLst/>
            <a:cxnLst/>
            <a:rect l="l" t="t" r="r" b="b"/>
            <a:pathLst>
              <a:path w="843914" h="31750">
                <a:moveTo>
                  <a:pt x="0" y="31621"/>
                </a:moveTo>
                <a:lnTo>
                  <a:pt x="843407" y="31621"/>
                </a:lnTo>
                <a:lnTo>
                  <a:pt x="84340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80" name="object 180"/>
          <p:cNvSpPr/>
          <p:nvPr/>
        </p:nvSpPr>
        <p:spPr>
          <a:xfrm>
            <a:off x="3823080" y="3900551"/>
            <a:ext cx="843915" cy="31750"/>
          </a:xfrm>
          <a:custGeom>
            <a:avLst/>
            <a:gdLst/>
            <a:ahLst/>
            <a:cxnLst/>
            <a:rect l="l" t="t" r="r" b="b"/>
            <a:pathLst>
              <a:path w="843914" h="31750">
                <a:moveTo>
                  <a:pt x="0" y="31621"/>
                </a:moveTo>
                <a:lnTo>
                  <a:pt x="843407" y="31621"/>
                </a:lnTo>
                <a:lnTo>
                  <a:pt x="84340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81" name="object 181"/>
          <p:cNvSpPr/>
          <p:nvPr/>
        </p:nvSpPr>
        <p:spPr>
          <a:xfrm>
            <a:off x="3815969" y="3933698"/>
            <a:ext cx="843915" cy="31750"/>
          </a:xfrm>
          <a:custGeom>
            <a:avLst/>
            <a:gdLst/>
            <a:ahLst/>
            <a:cxnLst/>
            <a:rect l="l" t="t" r="r" b="b"/>
            <a:pathLst>
              <a:path w="843914" h="31750">
                <a:moveTo>
                  <a:pt x="0" y="31621"/>
                </a:moveTo>
                <a:lnTo>
                  <a:pt x="843406" y="31621"/>
                </a:lnTo>
                <a:lnTo>
                  <a:pt x="843406"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82" name="object 182"/>
          <p:cNvSpPr/>
          <p:nvPr/>
        </p:nvSpPr>
        <p:spPr>
          <a:xfrm>
            <a:off x="3808857" y="3966972"/>
            <a:ext cx="843915" cy="31750"/>
          </a:xfrm>
          <a:custGeom>
            <a:avLst/>
            <a:gdLst/>
            <a:ahLst/>
            <a:cxnLst/>
            <a:rect l="l" t="t" r="r" b="b"/>
            <a:pathLst>
              <a:path w="843914" h="31750">
                <a:moveTo>
                  <a:pt x="0" y="31494"/>
                </a:moveTo>
                <a:lnTo>
                  <a:pt x="843406" y="31494"/>
                </a:lnTo>
                <a:lnTo>
                  <a:pt x="843406"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83" name="object 183"/>
          <p:cNvSpPr/>
          <p:nvPr/>
        </p:nvSpPr>
        <p:spPr>
          <a:xfrm>
            <a:off x="3801745" y="4000119"/>
            <a:ext cx="843915" cy="31750"/>
          </a:xfrm>
          <a:custGeom>
            <a:avLst/>
            <a:gdLst/>
            <a:ahLst/>
            <a:cxnLst/>
            <a:rect l="l" t="t" r="r" b="b"/>
            <a:pathLst>
              <a:path w="843914" h="31750">
                <a:moveTo>
                  <a:pt x="0" y="31621"/>
                </a:moveTo>
                <a:lnTo>
                  <a:pt x="843406" y="31621"/>
                </a:lnTo>
                <a:lnTo>
                  <a:pt x="843406"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84" name="object 184"/>
          <p:cNvSpPr/>
          <p:nvPr/>
        </p:nvSpPr>
        <p:spPr>
          <a:xfrm>
            <a:off x="3794633" y="4033266"/>
            <a:ext cx="843915" cy="31750"/>
          </a:xfrm>
          <a:custGeom>
            <a:avLst/>
            <a:gdLst/>
            <a:ahLst/>
            <a:cxnLst/>
            <a:rect l="l" t="t" r="r" b="b"/>
            <a:pathLst>
              <a:path w="843914" h="31750">
                <a:moveTo>
                  <a:pt x="0" y="31621"/>
                </a:moveTo>
                <a:lnTo>
                  <a:pt x="843406" y="31621"/>
                </a:lnTo>
                <a:lnTo>
                  <a:pt x="843406"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85" name="object 185"/>
          <p:cNvSpPr/>
          <p:nvPr/>
        </p:nvSpPr>
        <p:spPr>
          <a:xfrm>
            <a:off x="3787521" y="4066540"/>
            <a:ext cx="843915" cy="31750"/>
          </a:xfrm>
          <a:custGeom>
            <a:avLst/>
            <a:gdLst/>
            <a:ahLst/>
            <a:cxnLst/>
            <a:rect l="l" t="t" r="r" b="b"/>
            <a:pathLst>
              <a:path w="843914" h="31750">
                <a:moveTo>
                  <a:pt x="0" y="31494"/>
                </a:moveTo>
                <a:lnTo>
                  <a:pt x="843406" y="31494"/>
                </a:lnTo>
                <a:lnTo>
                  <a:pt x="843406"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86" name="object 186"/>
          <p:cNvSpPr/>
          <p:nvPr/>
        </p:nvSpPr>
        <p:spPr>
          <a:xfrm>
            <a:off x="3780409" y="4099687"/>
            <a:ext cx="843915" cy="31750"/>
          </a:xfrm>
          <a:custGeom>
            <a:avLst/>
            <a:gdLst/>
            <a:ahLst/>
            <a:cxnLst/>
            <a:rect l="l" t="t" r="r" b="b"/>
            <a:pathLst>
              <a:path w="843914" h="31750">
                <a:moveTo>
                  <a:pt x="0" y="31621"/>
                </a:moveTo>
                <a:lnTo>
                  <a:pt x="843406" y="31621"/>
                </a:lnTo>
                <a:lnTo>
                  <a:pt x="843406"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87" name="object 187"/>
          <p:cNvSpPr/>
          <p:nvPr/>
        </p:nvSpPr>
        <p:spPr>
          <a:xfrm>
            <a:off x="3773423" y="4132834"/>
            <a:ext cx="843280" cy="31750"/>
          </a:xfrm>
          <a:custGeom>
            <a:avLst/>
            <a:gdLst/>
            <a:ahLst/>
            <a:cxnLst/>
            <a:rect l="l" t="t" r="r" b="b"/>
            <a:pathLst>
              <a:path w="843279" h="31750">
                <a:moveTo>
                  <a:pt x="0" y="31621"/>
                </a:moveTo>
                <a:lnTo>
                  <a:pt x="843279" y="31621"/>
                </a:lnTo>
                <a:lnTo>
                  <a:pt x="843279"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88" name="object 188"/>
          <p:cNvSpPr/>
          <p:nvPr/>
        </p:nvSpPr>
        <p:spPr>
          <a:xfrm>
            <a:off x="3766311" y="4166108"/>
            <a:ext cx="843280" cy="31750"/>
          </a:xfrm>
          <a:custGeom>
            <a:avLst/>
            <a:gdLst/>
            <a:ahLst/>
            <a:cxnLst/>
            <a:rect l="l" t="t" r="r" b="b"/>
            <a:pathLst>
              <a:path w="843279" h="31750">
                <a:moveTo>
                  <a:pt x="0" y="31621"/>
                </a:moveTo>
                <a:lnTo>
                  <a:pt x="843279" y="31621"/>
                </a:lnTo>
                <a:lnTo>
                  <a:pt x="843279"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89" name="object 189"/>
          <p:cNvSpPr/>
          <p:nvPr/>
        </p:nvSpPr>
        <p:spPr>
          <a:xfrm>
            <a:off x="3759200" y="4199255"/>
            <a:ext cx="843280" cy="31750"/>
          </a:xfrm>
          <a:custGeom>
            <a:avLst/>
            <a:gdLst/>
            <a:ahLst/>
            <a:cxnLst/>
            <a:rect l="l" t="t" r="r" b="b"/>
            <a:pathLst>
              <a:path w="843279" h="31750">
                <a:moveTo>
                  <a:pt x="0" y="31621"/>
                </a:moveTo>
                <a:lnTo>
                  <a:pt x="843279" y="31621"/>
                </a:lnTo>
                <a:lnTo>
                  <a:pt x="843279"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90" name="object 190"/>
          <p:cNvSpPr/>
          <p:nvPr/>
        </p:nvSpPr>
        <p:spPr>
          <a:xfrm>
            <a:off x="3752088" y="4232529"/>
            <a:ext cx="843280" cy="31750"/>
          </a:xfrm>
          <a:custGeom>
            <a:avLst/>
            <a:gdLst/>
            <a:ahLst/>
            <a:cxnLst/>
            <a:rect l="l" t="t" r="r" b="b"/>
            <a:pathLst>
              <a:path w="843279" h="31750">
                <a:moveTo>
                  <a:pt x="0" y="31494"/>
                </a:moveTo>
                <a:lnTo>
                  <a:pt x="843279" y="31494"/>
                </a:lnTo>
                <a:lnTo>
                  <a:pt x="843279"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91" name="object 191"/>
          <p:cNvSpPr/>
          <p:nvPr/>
        </p:nvSpPr>
        <p:spPr>
          <a:xfrm>
            <a:off x="3744976" y="4265676"/>
            <a:ext cx="843280" cy="31750"/>
          </a:xfrm>
          <a:custGeom>
            <a:avLst/>
            <a:gdLst/>
            <a:ahLst/>
            <a:cxnLst/>
            <a:rect l="l" t="t" r="r" b="b"/>
            <a:pathLst>
              <a:path w="843279" h="31750">
                <a:moveTo>
                  <a:pt x="0" y="31621"/>
                </a:moveTo>
                <a:lnTo>
                  <a:pt x="843279" y="31621"/>
                </a:lnTo>
                <a:lnTo>
                  <a:pt x="843279"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92" name="object 192"/>
          <p:cNvSpPr/>
          <p:nvPr/>
        </p:nvSpPr>
        <p:spPr>
          <a:xfrm>
            <a:off x="3739007" y="4298823"/>
            <a:ext cx="842644" cy="26034"/>
          </a:xfrm>
          <a:custGeom>
            <a:avLst/>
            <a:gdLst/>
            <a:ahLst/>
            <a:cxnLst/>
            <a:rect l="l" t="t" r="r" b="b"/>
            <a:pathLst>
              <a:path w="842645" h="26035">
                <a:moveTo>
                  <a:pt x="0" y="25779"/>
                </a:moveTo>
                <a:lnTo>
                  <a:pt x="842137" y="25779"/>
                </a:lnTo>
                <a:lnTo>
                  <a:pt x="842137" y="0"/>
                </a:lnTo>
                <a:lnTo>
                  <a:pt x="0" y="0"/>
                </a:lnTo>
                <a:lnTo>
                  <a:pt x="0" y="25779"/>
                </a:lnTo>
                <a:close/>
              </a:path>
            </a:pathLst>
          </a:custGeom>
          <a:solidFill>
            <a:srgbClr val="3164FF"/>
          </a:solidFill>
        </p:spPr>
        <p:txBody>
          <a:bodyPr wrap="square" lIns="0" tIns="0" rIns="0" bIns="0" rtlCol="0"/>
          <a:lstStyle/>
          <a:p>
            <a:endParaRPr>
              <a:solidFill>
                <a:prstClr val="black"/>
              </a:solidFill>
            </a:endParaRPr>
          </a:p>
        </p:txBody>
      </p:sp>
      <p:sp>
        <p:nvSpPr>
          <p:cNvPr id="193" name="object 193"/>
          <p:cNvSpPr/>
          <p:nvPr/>
        </p:nvSpPr>
        <p:spPr>
          <a:xfrm>
            <a:off x="3750309" y="4326953"/>
            <a:ext cx="825500" cy="3175"/>
          </a:xfrm>
          <a:custGeom>
            <a:avLst/>
            <a:gdLst/>
            <a:ahLst/>
            <a:cxnLst/>
            <a:rect l="l" t="t" r="r" b="b"/>
            <a:pathLst>
              <a:path w="825500" h="3175">
                <a:moveTo>
                  <a:pt x="0" y="3174"/>
                </a:moveTo>
                <a:lnTo>
                  <a:pt x="824991" y="3174"/>
                </a:lnTo>
                <a:lnTo>
                  <a:pt x="824991" y="0"/>
                </a:lnTo>
                <a:lnTo>
                  <a:pt x="0" y="0"/>
                </a:lnTo>
                <a:lnTo>
                  <a:pt x="0" y="3174"/>
                </a:lnTo>
                <a:close/>
              </a:path>
            </a:pathLst>
          </a:custGeom>
          <a:solidFill>
            <a:srgbClr val="3164FF"/>
          </a:solidFill>
        </p:spPr>
        <p:txBody>
          <a:bodyPr wrap="square" lIns="0" tIns="0" rIns="0" bIns="0" rtlCol="0"/>
          <a:lstStyle/>
          <a:p>
            <a:endParaRPr>
              <a:solidFill>
                <a:prstClr val="black"/>
              </a:solidFill>
            </a:endParaRPr>
          </a:p>
        </p:txBody>
      </p:sp>
      <p:sp>
        <p:nvSpPr>
          <p:cNvPr id="194" name="object 194"/>
          <p:cNvSpPr/>
          <p:nvPr/>
        </p:nvSpPr>
        <p:spPr>
          <a:xfrm>
            <a:off x="3773296" y="4334002"/>
            <a:ext cx="800735" cy="0"/>
          </a:xfrm>
          <a:custGeom>
            <a:avLst/>
            <a:gdLst/>
            <a:ahLst/>
            <a:cxnLst/>
            <a:rect l="l" t="t" r="r" b="b"/>
            <a:pathLst>
              <a:path w="800735">
                <a:moveTo>
                  <a:pt x="0" y="0"/>
                </a:moveTo>
                <a:lnTo>
                  <a:pt x="800735" y="0"/>
                </a:lnTo>
              </a:path>
            </a:pathLst>
          </a:custGeom>
          <a:ln w="3175">
            <a:solidFill>
              <a:srgbClr val="3164FF"/>
            </a:solidFill>
          </a:ln>
        </p:spPr>
        <p:txBody>
          <a:bodyPr wrap="square" lIns="0" tIns="0" rIns="0" bIns="0" rtlCol="0"/>
          <a:lstStyle/>
          <a:p>
            <a:endParaRPr>
              <a:solidFill>
                <a:prstClr val="black"/>
              </a:solidFill>
            </a:endParaRPr>
          </a:p>
        </p:txBody>
      </p:sp>
      <p:sp>
        <p:nvSpPr>
          <p:cNvPr id="195" name="object 195"/>
          <p:cNvSpPr/>
          <p:nvPr/>
        </p:nvSpPr>
        <p:spPr>
          <a:xfrm>
            <a:off x="3796410" y="4339590"/>
            <a:ext cx="776605" cy="0"/>
          </a:xfrm>
          <a:custGeom>
            <a:avLst/>
            <a:gdLst/>
            <a:ahLst/>
            <a:cxnLst/>
            <a:rect l="l" t="t" r="r" b="b"/>
            <a:pathLst>
              <a:path w="776604">
                <a:moveTo>
                  <a:pt x="0" y="0"/>
                </a:moveTo>
                <a:lnTo>
                  <a:pt x="776477" y="0"/>
                </a:lnTo>
              </a:path>
            </a:pathLst>
          </a:custGeom>
          <a:ln w="3175">
            <a:solidFill>
              <a:srgbClr val="3164FF"/>
            </a:solidFill>
          </a:ln>
        </p:spPr>
        <p:txBody>
          <a:bodyPr wrap="square" lIns="0" tIns="0" rIns="0" bIns="0" rtlCol="0"/>
          <a:lstStyle/>
          <a:p>
            <a:endParaRPr>
              <a:solidFill>
                <a:prstClr val="black"/>
              </a:solidFill>
            </a:endParaRPr>
          </a:p>
        </p:txBody>
      </p:sp>
      <p:sp>
        <p:nvSpPr>
          <p:cNvPr id="196" name="object 196"/>
          <p:cNvSpPr/>
          <p:nvPr/>
        </p:nvSpPr>
        <p:spPr>
          <a:xfrm>
            <a:off x="3819525" y="4345051"/>
            <a:ext cx="752475" cy="0"/>
          </a:xfrm>
          <a:custGeom>
            <a:avLst/>
            <a:gdLst/>
            <a:ahLst/>
            <a:cxnLst/>
            <a:rect l="l" t="t" r="r" b="b"/>
            <a:pathLst>
              <a:path w="752475">
                <a:moveTo>
                  <a:pt x="0" y="0"/>
                </a:moveTo>
                <a:lnTo>
                  <a:pt x="752221" y="0"/>
                </a:lnTo>
              </a:path>
            </a:pathLst>
          </a:custGeom>
          <a:ln w="3175">
            <a:solidFill>
              <a:srgbClr val="3164FF"/>
            </a:solidFill>
          </a:ln>
        </p:spPr>
        <p:txBody>
          <a:bodyPr wrap="square" lIns="0" tIns="0" rIns="0" bIns="0" rtlCol="0"/>
          <a:lstStyle/>
          <a:p>
            <a:endParaRPr>
              <a:solidFill>
                <a:prstClr val="black"/>
              </a:solidFill>
            </a:endParaRPr>
          </a:p>
        </p:txBody>
      </p:sp>
      <p:sp>
        <p:nvSpPr>
          <p:cNvPr id="197" name="object 197"/>
          <p:cNvSpPr/>
          <p:nvPr/>
        </p:nvSpPr>
        <p:spPr>
          <a:xfrm>
            <a:off x="3842639" y="4350639"/>
            <a:ext cx="728345" cy="0"/>
          </a:xfrm>
          <a:custGeom>
            <a:avLst/>
            <a:gdLst/>
            <a:ahLst/>
            <a:cxnLst/>
            <a:rect l="l" t="t" r="r" b="b"/>
            <a:pathLst>
              <a:path w="728345">
                <a:moveTo>
                  <a:pt x="0" y="0"/>
                </a:moveTo>
                <a:lnTo>
                  <a:pt x="727837" y="0"/>
                </a:lnTo>
              </a:path>
            </a:pathLst>
          </a:custGeom>
          <a:ln w="3175">
            <a:solidFill>
              <a:srgbClr val="3164FF"/>
            </a:solidFill>
          </a:ln>
        </p:spPr>
        <p:txBody>
          <a:bodyPr wrap="square" lIns="0" tIns="0" rIns="0" bIns="0" rtlCol="0"/>
          <a:lstStyle/>
          <a:p>
            <a:endParaRPr>
              <a:solidFill>
                <a:prstClr val="black"/>
              </a:solidFill>
            </a:endParaRPr>
          </a:p>
        </p:txBody>
      </p:sp>
      <p:sp>
        <p:nvSpPr>
          <p:cNvPr id="198" name="object 198"/>
          <p:cNvSpPr/>
          <p:nvPr/>
        </p:nvSpPr>
        <p:spPr>
          <a:xfrm>
            <a:off x="3865626" y="4356100"/>
            <a:ext cx="704215" cy="0"/>
          </a:xfrm>
          <a:custGeom>
            <a:avLst/>
            <a:gdLst/>
            <a:ahLst/>
            <a:cxnLst/>
            <a:rect l="l" t="t" r="r" b="b"/>
            <a:pathLst>
              <a:path w="704214">
                <a:moveTo>
                  <a:pt x="0" y="0"/>
                </a:moveTo>
                <a:lnTo>
                  <a:pt x="703707" y="0"/>
                </a:lnTo>
              </a:path>
            </a:pathLst>
          </a:custGeom>
          <a:ln w="3175">
            <a:solidFill>
              <a:srgbClr val="3164FF"/>
            </a:solidFill>
          </a:ln>
        </p:spPr>
        <p:txBody>
          <a:bodyPr wrap="square" lIns="0" tIns="0" rIns="0" bIns="0" rtlCol="0"/>
          <a:lstStyle/>
          <a:p>
            <a:endParaRPr>
              <a:solidFill>
                <a:prstClr val="black"/>
              </a:solidFill>
            </a:endParaRPr>
          </a:p>
        </p:txBody>
      </p:sp>
      <p:sp>
        <p:nvSpPr>
          <p:cNvPr id="199" name="object 199"/>
          <p:cNvSpPr/>
          <p:nvPr/>
        </p:nvSpPr>
        <p:spPr>
          <a:xfrm>
            <a:off x="3888740" y="4361688"/>
            <a:ext cx="679450" cy="0"/>
          </a:xfrm>
          <a:custGeom>
            <a:avLst/>
            <a:gdLst/>
            <a:ahLst/>
            <a:cxnLst/>
            <a:rect l="l" t="t" r="r" b="b"/>
            <a:pathLst>
              <a:path w="679450">
                <a:moveTo>
                  <a:pt x="0" y="0"/>
                </a:moveTo>
                <a:lnTo>
                  <a:pt x="679450" y="0"/>
                </a:lnTo>
              </a:path>
            </a:pathLst>
          </a:custGeom>
          <a:ln w="3175">
            <a:solidFill>
              <a:srgbClr val="3164FF"/>
            </a:solidFill>
          </a:ln>
        </p:spPr>
        <p:txBody>
          <a:bodyPr wrap="square" lIns="0" tIns="0" rIns="0" bIns="0" rtlCol="0"/>
          <a:lstStyle/>
          <a:p>
            <a:endParaRPr>
              <a:solidFill>
                <a:prstClr val="black"/>
              </a:solidFill>
            </a:endParaRPr>
          </a:p>
        </p:txBody>
      </p:sp>
      <p:sp>
        <p:nvSpPr>
          <p:cNvPr id="200" name="object 200"/>
          <p:cNvSpPr/>
          <p:nvPr/>
        </p:nvSpPr>
        <p:spPr>
          <a:xfrm>
            <a:off x="3911853" y="4367276"/>
            <a:ext cx="655320" cy="0"/>
          </a:xfrm>
          <a:custGeom>
            <a:avLst/>
            <a:gdLst/>
            <a:ahLst/>
            <a:cxnLst/>
            <a:rect l="l" t="t" r="r" b="b"/>
            <a:pathLst>
              <a:path w="655320">
                <a:moveTo>
                  <a:pt x="0" y="0"/>
                </a:moveTo>
                <a:lnTo>
                  <a:pt x="655066" y="0"/>
                </a:lnTo>
              </a:path>
            </a:pathLst>
          </a:custGeom>
          <a:ln w="3175">
            <a:solidFill>
              <a:srgbClr val="3164FF"/>
            </a:solidFill>
          </a:ln>
        </p:spPr>
        <p:txBody>
          <a:bodyPr wrap="square" lIns="0" tIns="0" rIns="0" bIns="0" rtlCol="0"/>
          <a:lstStyle/>
          <a:p>
            <a:endParaRPr>
              <a:solidFill>
                <a:prstClr val="black"/>
              </a:solidFill>
            </a:endParaRPr>
          </a:p>
        </p:txBody>
      </p:sp>
      <p:sp>
        <p:nvSpPr>
          <p:cNvPr id="201" name="object 201"/>
          <p:cNvSpPr/>
          <p:nvPr/>
        </p:nvSpPr>
        <p:spPr>
          <a:xfrm>
            <a:off x="3934840" y="4372736"/>
            <a:ext cx="631190" cy="0"/>
          </a:xfrm>
          <a:custGeom>
            <a:avLst/>
            <a:gdLst/>
            <a:ahLst/>
            <a:cxnLst/>
            <a:rect l="l" t="t" r="r" b="b"/>
            <a:pathLst>
              <a:path w="631189">
                <a:moveTo>
                  <a:pt x="0" y="0"/>
                </a:moveTo>
                <a:lnTo>
                  <a:pt x="630936" y="0"/>
                </a:lnTo>
              </a:path>
            </a:pathLst>
          </a:custGeom>
          <a:ln w="3175">
            <a:solidFill>
              <a:srgbClr val="3164FF"/>
            </a:solidFill>
          </a:ln>
        </p:spPr>
        <p:txBody>
          <a:bodyPr wrap="square" lIns="0" tIns="0" rIns="0" bIns="0" rtlCol="0"/>
          <a:lstStyle/>
          <a:p>
            <a:endParaRPr>
              <a:solidFill>
                <a:prstClr val="black"/>
              </a:solidFill>
            </a:endParaRPr>
          </a:p>
        </p:txBody>
      </p:sp>
      <p:sp>
        <p:nvSpPr>
          <p:cNvPr id="202" name="object 202"/>
          <p:cNvSpPr/>
          <p:nvPr/>
        </p:nvSpPr>
        <p:spPr>
          <a:xfrm>
            <a:off x="3957954" y="4378325"/>
            <a:ext cx="607060" cy="0"/>
          </a:xfrm>
          <a:custGeom>
            <a:avLst/>
            <a:gdLst/>
            <a:ahLst/>
            <a:cxnLst/>
            <a:rect l="l" t="t" r="r" b="b"/>
            <a:pathLst>
              <a:path w="607060">
                <a:moveTo>
                  <a:pt x="0" y="0"/>
                </a:moveTo>
                <a:lnTo>
                  <a:pt x="606679" y="0"/>
                </a:lnTo>
              </a:path>
            </a:pathLst>
          </a:custGeom>
          <a:ln w="3175">
            <a:solidFill>
              <a:srgbClr val="3164FF"/>
            </a:solidFill>
          </a:ln>
        </p:spPr>
        <p:txBody>
          <a:bodyPr wrap="square" lIns="0" tIns="0" rIns="0" bIns="0" rtlCol="0"/>
          <a:lstStyle/>
          <a:p>
            <a:endParaRPr>
              <a:solidFill>
                <a:prstClr val="black"/>
              </a:solidFill>
            </a:endParaRPr>
          </a:p>
        </p:txBody>
      </p:sp>
      <p:sp>
        <p:nvSpPr>
          <p:cNvPr id="203" name="object 203"/>
          <p:cNvSpPr/>
          <p:nvPr/>
        </p:nvSpPr>
        <p:spPr>
          <a:xfrm>
            <a:off x="3981069" y="4383785"/>
            <a:ext cx="582295" cy="0"/>
          </a:xfrm>
          <a:custGeom>
            <a:avLst/>
            <a:gdLst/>
            <a:ahLst/>
            <a:cxnLst/>
            <a:rect l="l" t="t" r="r" b="b"/>
            <a:pathLst>
              <a:path w="582295">
                <a:moveTo>
                  <a:pt x="0" y="0"/>
                </a:moveTo>
                <a:lnTo>
                  <a:pt x="582294" y="0"/>
                </a:lnTo>
              </a:path>
            </a:pathLst>
          </a:custGeom>
          <a:ln w="3175">
            <a:solidFill>
              <a:srgbClr val="3164FF"/>
            </a:solidFill>
          </a:ln>
        </p:spPr>
        <p:txBody>
          <a:bodyPr wrap="square" lIns="0" tIns="0" rIns="0" bIns="0" rtlCol="0"/>
          <a:lstStyle/>
          <a:p>
            <a:endParaRPr>
              <a:solidFill>
                <a:prstClr val="black"/>
              </a:solidFill>
            </a:endParaRPr>
          </a:p>
        </p:txBody>
      </p:sp>
      <p:sp>
        <p:nvSpPr>
          <p:cNvPr id="204" name="object 204"/>
          <p:cNvSpPr/>
          <p:nvPr/>
        </p:nvSpPr>
        <p:spPr>
          <a:xfrm>
            <a:off x="4004183" y="4389373"/>
            <a:ext cx="558165" cy="0"/>
          </a:xfrm>
          <a:custGeom>
            <a:avLst/>
            <a:gdLst/>
            <a:ahLst/>
            <a:cxnLst/>
            <a:rect l="l" t="t" r="r" b="b"/>
            <a:pathLst>
              <a:path w="558164">
                <a:moveTo>
                  <a:pt x="0" y="0"/>
                </a:moveTo>
                <a:lnTo>
                  <a:pt x="558038" y="0"/>
                </a:lnTo>
              </a:path>
            </a:pathLst>
          </a:custGeom>
          <a:ln w="3175">
            <a:solidFill>
              <a:srgbClr val="3164FF"/>
            </a:solidFill>
          </a:ln>
        </p:spPr>
        <p:txBody>
          <a:bodyPr wrap="square" lIns="0" tIns="0" rIns="0" bIns="0" rtlCol="0"/>
          <a:lstStyle/>
          <a:p>
            <a:endParaRPr>
              <a:solidFill>
                <a:prstClr val="black"/>
              </a:solidFill>
            </a:endParaRPr>
          </a:p>
        </p:txBody>
      </p:sp>
      <p:sp>
        <p:nvSpPr>
          <p:cNvPr id="205" name="object 205"/>
          <p:cNvSpPr/>
          <p:nvPr/>
        </p:nvSpPr>
        <p:spPr>
          <a:xfrm>
            <a:off x="4027170" y="4394834"/>
            <a:ext cx="534035" cy="0"/>
          </a:xfrm>
          <a:custGeom>
            <a:avLst/>
            <a:gdLst/>
            <a:ahLst/>
            <a:cxnLst/>
            <a:rect l="l" t="t" r="r" b="b"/>
            <a:pathLst>
              <a:path w="534035">
                <a:moveTo>
                  <a:pt x="0" y="0"/>
                </a:moveTo>
                <a:lnTo>
                  <a:pt x="533907" y="0"/>
                </a:lnTo>
              </a:path>
            </a:pathLst>
          </a:custGeom>
          <a:ln w="3175">
            <a:solidFill>
              <a:srgbClr val="3164FF"/>
            </a:solidFill>
          </a:ln>
        </p:spPr>
        <p:txBody>
          <a:bodyPr wrap="square" lIns="0" tIns="0" rIns="0" bIns="0" rtlCol="0"/>
          <a:lstStyle/>
          <a:p>
            <a:endParaRPr>
              <a:solidFill>
                <a:prstClr val="black"/>
              </a:solidFill>
            </a:endParaRPr>
          </a:p>
        </p:txBody>
      </p:sp>
      <p:sp>
        <p:nvSpPr>
          <p:cNvPr id="206" name="object 206"/>
          <p:cNvSpPr/>
          <p:nvPr/>
        </p:nvSpPr>
        <p:spPr>
          <a:xfrm>
            <a:off x="4050284" y="4400422"/>
            <a:ext cx="509905" cy="0"/>
          </a:xfrm>
          <a:custGeom>
            <a:avLst/>
            <a:gdLst/>
            <a:ahLst/>
            <a:cxnLst/>
            <a:rect l="l" t="t" r="r" b="b"/>
            <a:pathLst>
              <a:path w="509904">
                <a:moveTo>
                  <a:pt x="0" y="0"/>
                </a:moveTo>
                <a:lnTo>
                  <a:pt x="509524" y="0"/>
                </a:lnTo>
              </a:path>
            </a:pathLst>
          </a:custGeom>
          <a:ln w="3175">
            <a:solidFill>
              <a:srgbClr val="3164FF"/>
            </a:solidFill>
          </a:ln>
        </p:spPr>
        <p:txBody>
          <a:bodyPr wrap="square" lIns="0" tIns="0" rIns="0" bIns="0" rtlCol="0"/>
          <a:lstStyle/>
          <a:p>
            <a:endParaRPr>
              <a:solidFill>
                <a:prstClr val="black"/>
              </a:solidFill>
            </a:endParaRPr>
          </a:p>
        </p:txBody>
      </p:sp>
      <p:sp>
        <p:nvSpPr>
          <p:cNvPr id="207" name="object 207"/>
          <p:cNvSpPr/>
          <p:nvPr/>
        </p:nvSpPr>
        <p:spPr>
          <a:xfrm>
            <a:off x="4073397" y="4405884"/>
            <a:ext cx="485775" cy="0"/>
          </a:xfrm>
          <a:custGeom>
            <a:avLst/>
            <a:gdLst/>
            <a:ahLst/>
            <a:cxnLst/>
            <a:rect l="l" t="t" r="r" b="b"/>
            <a:pathLst>
              <a:path w="485775">
                <a:moveTo>
                  <a:pt x="0" y="0"/>
                </a:moveTo>
                <a:lnTo>
                  <a:pt x="485266" y="0"/>
                </a:lnTo>
              </a:path>
            </a:pathLst>
          </a:custGeom>
          <a:ln w="3175">
            <a:solidFill>
              <a:srgbClr val="3164FF"/>
            </a:solidFill>
          </a:ln>
        </p:spPr>
        <p:txBody>
          <a:bodyPr wrap="square" lIns="0" tIns="0" rIns="0" bIns="0" rtlCol="0"/>
          <a:lstStyle/>
          <a:p>
            <a:endParaRPr>
              <a:solidFill>
                <a:prstClr val="black"/>
              </a:solidFill>
            </a:endParaRPr>
          </a:p>
        </p:txBody>
      </p:sp>
      <p:sp>
        <p:nvSpPr>
          <p:cNvPr id="208" name="object 208"/>
          <p:cNvSpPr/>
          <p:nvPr/>
        </p:nvSpPr>
        <p:spPr>
          <a:xfrm>
            <a:off x="4096511" y="4411471"/>
            <a:ext cx="461009" cy="0"/>
          </a:xfrm>
          <a:custGeom>
            <a:avLst/>
            <a:gdLst/>
            <a:ahLst/>
            <a:cxnLst/>
            <a:rect l="l" t="t" r="r" b="b"/>
            <a:pathLst>
              <a:path w="461010">
                <a:moveTo>
                  <a:pt x="0" y="0"/>
                </a:moveTo>
                <a:lnTo>
                  <a:pt x="461010" y="0"/>
                </a:lnTo>
              </a:path>
            </a:pathLst>
          </a:custGeom>
          <a:ln w="3175">
            <a:solidFill>
              <a:srgbClr val="3164FF"/>
            </a:solidFill>
          </a:ln>
        </p:spPr>
        <p:txBody>
          <a:bodyPr wrap="square" lIns="0" tIns="0" rIns="0" bIns="0" rtlCol="0"/>
          <a:lstStyle/>
          <a:p>
            <a:endParaRPr>
              <a:solidFill>
                <a:prstClr val="black"/>
              </a:solidFill>
            </a:endParaRPr>
          </a:p>
        </p:txBody>
      </p:sp>
      <p:sp>
        <p:nvSpPr>
          <p:cNvPr id="209" name="object 209"/>
          <p:cNvSpPr/>
          <p:nvPr/>
        </p:nvSpPr>
        <p:spPr>
          <a:xfrm>
            <a:off x="4119498" y="4417059"/>
            <a:ext cx="436880" cy="0"/>
          </a:xfrm>
          <a:custGeom>
            <a:avLst/>
            <a:gdLst/>
            <a:ahLst/>
            <a:cxnLst/>
            <a:rect l="l" t="t" r="r" b="b"/>
            <a:pathLst>
              <a:path w="436879">
                <a:moveTo>
                  <a:pt x="0" y="0"/>
                </a:moveTo>
                <a:lnTo>
                  <a:pt x="436752" y="0"/>
                </a:lnTo>
              </a:path>
            </a:pathLst>
          </a:custGeom>
          <a:ln w="3175">
            <a:solidFill>
              <a:srgbClr val="3164FF"/>
            </a:solidFill>
          </a:ln>
        </p:spPr>
        <p:txBody>
          <a:bodyPr wrap="square" lIns="0" tIns="0" rIns="0" bIns="0" rtlCol="0"/>
          <a:lstStyle/>
          <a:p>
            <a:endParaRPr>
              <a:solidFill>
                <a:prstClr val="black"/>
              </a:solidFill>
            </a:endParaRPr>
          </a:p>
        </p:txBody>
      </p:sp>
      <p:sp>
        <p:nvSpPr>
          <p:cNvPr id="210" name="object 210"/>
          <p:cNvSpPr/>
          <p:nvPr/>
        </p:nvSpPr>
        <p:spPr>
          <a:xfrm>
            <a:off x="4142613" y="4422521"/>
            <a:ext cx="412750" cy="0"/>
          </a:xfrm>
          <a:custGeom>
            <a:avLst/>
            <a:gdLst/>
            <a:ahLst/>
            <a:cxnLst/>
            <a:rect l="l" t="t" r="r" b="b"/>
            <a:pathLst>
              <a:path w="412750">
                <a:moveTo>
                  <a:pt x="0" y="0"/>
                </a:moveTo>
                <a:lnTo>
                  <a:pt x="412496" y="0"/>
                </a:lnTo>
              </a:path>
            </a:pathLst>
          </a:custGeom>
          <a:ln w="3175">
            <a:solidFill>
              <a:srgbClr val="3164FF"/>
            </a:solidFill>
          </a:ln>
        </p:spPr>
        <p:txBody>
          <a:bodyPr wrap="square" lIns="0" tIns="0" rIns="0" bIns="0" rtlCol="0"/>
          <a:lstStyle/>
          <a:p>
            <a:endParaRPr>
              <a:solidFill>
                <a:prstClr val="black"/>
              </a:solidFill>
            </a:endParaRPr>
          </a:p>
        </p:txBody>
      </p:sp>
      <p:sp>
        <p:nvSpPr>
          <p:cNvPr id="211" name="object 211"/>
          <p:cNvSpPr/>
          <p:nvPr/>
        </p:nvSpPr>
        <p:spPr>
          <a:xfrm>
            <a:off x="4165727" y="4428109"/>
            <a:ext cx="388620" cy="0"/>
          </a:xfrm>
          <a:custGeom>
            <a:avLst/>
            <a:gdLst/>
            <a:ahLst/>
            <a:cxnLst/>
            <a:rect l="l" t="t" r="r" b="b"/>
            <a:pathLst>
              <a:path w="388620">
                <a:moveTo>
                  <a:pt x="0" y="0"/>
                </a:moveTo>
                <a:lnTo>
                  <a:pt x="388238" y="0"/>
                </a:lnTo>
              </a:path>
            </a:pathLst>
          </a:custGeom>
          <a:ln w="3175">
            <a:solidFill>
              <a:srgbClr val="3164FF"/>
            </a:solidFill>
          </a:ln>
        </p:spPr>
        <p:txBody>
          <a:bodyPr wrap="square" lIns="0" tIns="0" rIns="0" bIns="0" rtlCol="0"/>
          <a:lstStyle/>
          <a:p>
            <a:endParaRPr>
              <a:solidFill>
                <a:prstClr val="black"/>
              </a:solidFill>
            </a:endParaRPr>
          </a:p>
        </p:txBody>
      </p:sp>
      <p:sp>
        <p:nvSpPr>
          <p:cNvPr id="212" name="object 212"/>
          <p:cNvSpPr/>
          <p:nvPr/>
        </p:nvSpPr>
        <p:spPr>
          <a:xfrm>
            <a:off x="4188840" y="4433570"/>
            <a:ext cx="363855" cy="0"/>
          </a:xfrm>
          <a:custGeom>
            <a:avLst/>
            <a:gdLst/>
            <a:ahLst/>
            <a:cxnLst/>
            <a:rect l="l" t="t" r="r" b="b"/>
            <a:pathLst>
              <a:path w="363854">
                <a:moveTo>
                  <a:pt x="0" y="0"/>
                </a:moveTo>
                <a:lnTo>
                  <a:pt x="363855" y="0"/>
                </a:lnTo>
              </a:path>
            </a:pathLst>
          </a:custGeom>
          <a:ln w="3175">
            <a:solidFill>
              <a:srgbClr val="3164FF"/>
            </a:solidFill>
          </a:ln>
        </p:spPr>
        <p:txBody>
          <a:bodyPr wrap="square" lIns="0" tIns="0" rIns="0" bIns="0" rtlCol="0"/>
          <a:lstStyle/>
          <a:p>
            <a:endParaRPr>
              <a:solidFill>
                <a:prstClr val="black"/>
              </a:solidFill>
            </a:endParaRPr>
          </a:p>
        </p:txBody>
      </p:sp>
      <p:sp>
        <p:nvSpPr>
          <p:cNvPr id="213" name="object 213"/>
          <p:cNvSpPr/>
          <p:nvPr/>
        </p:nvSpPr>
        <p:spPr>
          <a:xfrm>
            <a:off x="4211828" y="4439158"/>
            <a:ext cx="339725" cy="0"/>
          </a:xfrm>
          <a:custGeom>
            <a:avLst/>
            <a:gdLst/>
            <a:ahLst/>
            <a:cxnLst/>
            <a:rect l="l" t="t" r="r" b="b"/>
            <a:pathLst>
              <a:path w="339725">
                <a:moveTo>
                  <a:pt x="0" y="0"/>
                </a:moveTo>
                <a:lnTo>
                  <a:pt x="339725" y="0"/>
                </a:lnTo>
              </a:path>
            </a:pathLst>
          </a:custGeom>
          <a:ln w="3175">
            <a:solidFill>
              <a:srgbClr val="3164FF"/>
            </a:solidFill>
          </a:ln>
        </p:spPr>
        <p:txBody>
          <a:bodyPr wrap="square" lIns="0" tIns="0" rIns="0" bIns="0" rtlCol="0"/>
          <a:lstStyle/>
          <a:p>
            <a:endParaRPr>
              <a:solidFill>
                <a:prstClr val="black"/>
              </a:solidFill>
            </a:endParaRPr>
          </a:p>
        </p:txBody>
      </p:sp>
      <p:sp>
        <p:nvSpPr>
          <p:cNvPr id="214" name="object 214"/>
          <p:cNvSpPr/>
          <p:nvPr/>
        </p:nvSpPr>
        <p:spPr>
          <a:xfrm>
            <a:off x="4234941" y="4444619"/>
            <a:ext cx="315595" cy="0"/>
          </a:xfrm>
          <a:custGeom>
            <a:avLst/>
            <a:gdLst/>
            <a:ahLst/>
            <a:cxnLst/>
            <a:rect l="l" t="t" r="r" b="b"/>
            <a:pathLst>
              <a:path w="315595">
                <a:moveTo>
                  <a:pt x="0" y="0"/>
                </a:moveTo>
                <a:lnTo>
                  <a:pt x="315468" y="0"/>
                </a:lnTo>
              </a:path>
            </a:pathLst>
          </a:custGeom>
          <a:ln w="3175">
            <a:solidFill>
              <a:srgbClr val="3164FF"/>
            </a:solidFill>
          </a:ln>
        </p:spPr>
        <p:txBody>
          <a:bodyPr wrap="square" lIns="0" tIns="0" rIns="0" bIns="0" rtlCol="0"/>
          <a:lstStyle/>
          <a:p>
            <a:endParaRPr>
              <a:solidFill>
                <a:prstClr val="black"/>
              </a:solidFill>
            </a:endParaRPr>
          </a:p>
        </p:txBody>
      </p:sp>
      <p:sp>
        <p:nvSpPr>
          <p:cNvPr id="215" name="object 215"/>
          <p:cNvSpPr/>
          <p:nvPr/>
        </p:nvSpPr>
        <p:spPr>
          <a:xfrm>
            <a:off x="4258055" y="4450207"/>
            <a:ext cx="291465" cy="0"/>
          </a:xfrm>
          <a:custGeom>
            <a:avLst/>
            <a:gdLst/>
            <a:ahLst/>
            <a:cxnLst/>
            <a:rect l="l" t="t" r="r" b="b"/>
            <a:pathLst>
              <a:path w="291464">
                <a:moveTo>
                  <a:pt x="0" y="0"/>
                </a:moveTo>
                <a:lnTo>
                  <a:pt x="291084" y="0"/>
                </a:lnTo>
              </a:path>
            </a:pathLst>
          </a:custGeom>
          <a:ln w="3175">
            <a:solidFill>
              <a:srgbClr val="3164FF"/>
            </a:solidFill>
          </a:ln>
        </p:spPr>
        <p:txBody>
          <a:bodyPr wrap="square" lIns="0" tIns="0" rIns="0" bIns="0" rtlCol="0"/>
          <a:lstStyle/>
          <a:p>
            <a:endParaRPr>
              <a:solidFill>
                <a:prstClr val="black"/>
              </a:solidFill>
            </a:endParaRPr>
          </a:p>
        </p:txBody>
      </p:sp>
      <p:sp>
        <p:nvSpPr>
          <p:cNvPr id="216" name="object 216"/>
          <p:cNvSpPr/>
          <p:nvPr/>
        </p:nvSpPr>
        <p:spPr>
          <a:xfrm>
            <a:off x="4281042" y="4455795"/>
            <a:ext cx="267335" cy="0"/>
          </a:xfrm>
          <a:custGeom>
            <a:avLst/>
            <a:gdLst/>
            <a:ahLst/>
            <a:cxnLst/>
            <a:rect l="l" t="t" r="r" b="b"/>
            <a:pathLst>
              <a:path w="267335">
                <a:moveTo>
                  <a:pt x="0" y="0"/>
                </a:moveTo>
                <a:lnTo>
                  <a:pt x="266954" y="0"/>
                </a:lnTo>
              </a:path>
            </a:pathLst>
          </a:custGeom>
          <a:ln w="3175">
            <a:solidFill>
              <a:srgbClr val="3164FF"/>
            </a:solidFill>
          </a:ln>
        </p:spPr>
        <p:txBody>
          <a:bodyPr wrap="square" lIns="0" tIns="0" rIns="0" bIns="0" rtlCol="0"/>
          <a:lstStyle/>
          <a:p>
            <a:endParaRPr>
              <a:solidFill>
                <a:prstClr val="black"/>
              </a:solidFill>
            </a:endParaRPr>
          </a:p>
        </p:txBody>
      </p:sp>
      <p:sp>
        <p:nvSpPr>
          <p:cNvPr id="217" name="object 217"/>
          <p:cNvSpPr/>
          <p:nvPr/>
        </p:nvSpPr>
        <p:spPr>
          <a:xfrm>
            <a:off x="4304157" y="4461255"/>
            <a:ext cx="243204" cy="0"/>
          </a:xfrm>
          <a:custGeom>
            <a:avLst/>
            <a:gdLst/>
            <a:ahLst/>
            <a:cxnLst/>
            <a:rect l="l" t="t" r="r" b="b"/>
            <a:pathLst>
              <a:path w="243204">
                <a:moveTo>
                  <a:pt x="0" y="0"/>
                </a:moveTo>
                <a:lnTo>
                  <a:pt x="242696" y="0"/>
                </a:lnTo>
              </a:path>
            </a:pathLst>
          </a:custGeom>
          <a:ln w="3175">
            <a:solidFill>
              <a:srgbClr val="3164FF"/>
            </a:solidFill>
          </a:ln>
        </p:spPr>
        <p:txBody>
          <a:bodyPr wrap="square" lIns="0" tIns="0" rIns="0" bIns="0" rtlCol="0"/>
          <a:lstStyle/>
          <a:p>
            <a:endParaRPr>
              <a:solidFill>
                <a:prstClr val="black"/>
              </a:solidFill>
            </a:endParaRPr>
          </a:p>
        </p:txBody>
      </p:sp>
      <p:sp>
        <p:nvSpPr>
          <p:cNvPr id="218" name="object 218"/>
          <p:cNvSpPr/>
          <p:nvPr/>
        </p:nvSpPr>
        <p:spPr>
          <a:xfrm>
            <a:off x="4327271" y="4466844"/>
            <a:ext cx="218440" cy="0"/>
          </a:xfrm>
          <a:custGeom>
            <a:avLst/>
            <a:gdLst/>
            <a:ahLst/>
            <a:cxnLst/>
            <a:rect l="l" t="t" r="r" b="b"/>
            <a:pathLst>
              <a:path w="218439">
                <a:moveTo>
                  <a:pt x="0" y="0"/>
                </a:moveTo>
                <a:lnTo>
                  <a:pt x="218312" y="0"/>
                </a:lnTo>
              </a:path>
            </a:pathLst>
          </a:custGeom>
          <a:ln w="3175">
            <a:solidFill>
              <a:srgbClr val="3164FF"/>
            </a:solidFill>
          </a:ln>
        </p:spPr>
        <p:txBody>
          <a:bodyPr wrap="square" lIns="0" tIns="0" rIns="0" bIns="0" rtlCol="0"/>
          <a:lstStyle/>
          <a:p>
            <a:endParaRPr>
              <a:solidFill>
                <a:prstClr val="black"/>
              </a:solidFill>
            </a:endParaRPr>
          </a:p>
        </p:txBody>
      </p:sp>
      <p:sp>
        <p:nvSpPr>
          <p:cNvPr id="219" name="object 219"/>
          <p:cNvSpPr/>
          <p:nvPr/>
        </p:nvSpPr>
        <p:spPr>
          <a:xfrm>
            <a:off x="4350384" y="4472304"/>
            <a:ext cx="194310" cy="0"/>
          </a:xfrm>
          <a:custGeom>
            <a:avLst/>
            <a:gdLst/>
            <a:ahLst/>
            <a:cxnLst/>
            <a:rect l="l" t="t" r="r" b="b"/>
            <a:pathLst>
              <a:path w="194310">
                <a:moveTo>
                  <a:pt x="0" y="0"/>
                </a:moveTo>
                <a:lnTo>
                  <a:pt x="194055" y="0"/>
                </a:lnTo>
              </a:path>
            </a:pathLst>
          </a:custGeom>
          <a:ln w="3175">
            <a:solidFill>
              <a:srgbClr val="3164FF"/>
            </a:solidFill>
          </a:ln>
        </p:spPr>
        <p:txBody>
          <a:bodyPr wrap="square" lIns="0" tIns="0" rIns="0" bIns="0" rtlCol="0"/>
          <a:lstStyle/>
          <a:p>
            <a:endParaRPr>
              <a:solidFill>
                <a:prstClr val="black"/>
              </a:solidFill>
            </a:endParaRPr>
          </a:p>
        </p:txBody>
      </p:sp>
      <p:sp>
        <p:nvSpPr>
          <p:cNvPr id="220" name="object 220"/>
          <p:cNvSpPr/>
          <p:nvPr/>
        </p:nvSpPr>
        <p:spPr>
          <a:xfrm>
            <a:off x="4373371" y="4477892"/>
            <a:ext cx="170180" cy="0"/>
          </a:xfrm>
          <a:custGeom>
            <a:avLst/>
            <a:gdLst/>
            <a:ahLst/>
            <a:cxnLst/>
            <a:rect l="l" t="t" r="r" b="b"/>
            <a:pathLst>
              <a:path w="170179">
                <a:moveTo>
                  <a:pt x="0" y="0"/>
                </a:moveTo>
                <a:lnTo>
                  <a:pt x="169925" y="0"/>
                </a:lnTo>
              </a:path>
            </a:pathLst>
          </a:custGeom>
          <a:ln w="3175">
            <a:solidFill>
              <a:srgbClr val="3164FF"/>
            </a:solidFill>
          </a:ln>
        </p:spPr>
        <p:txBody>
          <a:bodyPr wrap="square" lIns="0" tIns="0" rIns="0" bIns="0" rtlCol="0"/>
          <a:lstStyle/>
          <a:p>
            <a:endParaRPr>
              <a:solidFill>
                <a:prstClr val="black"/>
              </a:solidFill>
            </a:endParaRPr>
          </a:p>
        </p:txBody>
      </p:sp>
      <p:sp>
        <p:nvSpPr>
          <p:cNvPr id="221" name="object 221"/>
          <p:cNvSpPr/>
          <p:nvPr/>
        </p:nvSpPr>
        <p:spPr>
          <a:xfrm>
            <a:off x="4396485" y="4483353"/>
            <a:ext cx="146050" cy="0"/>
          </a:xfrm>
          <a:custGeom>
            <a:avLst/>
            <a:gdLst/>
            <a:ahLst/>
            <a:cxnLst/>
            <a:rect l="l" t="t" r="r" b="b"/>
            <a:pathLst>
              <a:path w="146050">
                <a:moveTo>
                  <a:pt x="0" y="0"/>
                </a:moveTo>
                <a:lnTo>
                  <a:pt x="145541" y="0"/>
                </a:lnTo>
              </a:path>
            </a:pathLst>
          </a:custGeom>
          <a:ln w="3175">
            <a:solidFill>
              <a:srgbClr val="3164FF"/>
            </a:solidFill>
          </a:ln>
        </p:spPr>
        <p:txBody>
          <a:bodyPr wrap="square" lIns="0" tIns="0" rIns="0" bIns="0" rtlCol="0"/>
          <a:lstStyle/>
          <a:p>
            <a:endParaRPr>
              <a:solidFill>
                <a:prstClr val="black"/>
              </a:solidFill>
            </a:endParaRPr>
          </a:p>
        </p:txBody>
      </p:sp>
      <p:sp>
        <p:nvSpPr>
          <p:cNvPr id="222" name="object 222"/>
          <p:cNvSpPr/>
          <p:nvPr/>
        </p:nvSpPr>
        <p:spPr>
          <a:xfrm>
            <a:off x="4419600" y="4488941"/>
            <a:ext cx="121285" cy="0"/>
          </a:xfrm>
          <a:custGeom>
            <a:avLst/>
            <a:gdLst/>
            <a:ahLst/>
            <a:cxnLst/>
            <a:rect l="l" t="t" r="r" b="b"/>
            <a:pathLst>
              <a:path w="121285">
                <a:moveTo>
                  <a:pt x="0" y="0"/>
                </a:moveTo>
                <a:lnTo>
                  <a:pt x="121285" y="0"/>
                </a:lnTo>
              </a:path>
            </a:pathLst>
          </a:custGeom>
          <a:ln w="3175">
            <a:solidFill>
              <a:srgbClr val="3164FF"/>
            </a:solidFill>
          </a:ln>
        </p:spPr>
        <p:txBody>
          <a:bodyPr wrap="square" lIns="0" tIns="0" rIns="0" bIns="0" rtlCol="0"/>
          <a:lstStyle/>
          <a:p>
            <a:endParaRPr>
              <a:solidFill>
                <a:prstClr val="black"/>
              </a:solidFill>
            </a:endParaRPr>
          </a:p>
        </p:txBody>
      </p:sp>
      <p:sp>
        <p:nvSpPr>
          <p:cNvPr id="223" name="object 223"/>
          <p:cNvSpPr/>
          <p:nvPr/>
        </p:nvSpPr>
        <p:spPr>
          <a:xfrm>
            <a:off x="4442714" y="4494529"/>
            <a:ext cx="97155" cy="0"/>
          </a:xfrm>
          <a:custGeom>
            <a:avLst/>
            <a:gdLst/>
            <a:ahLst/>
            <a:cxnLst/>
            <a:rect l="l" t="t" r="r" b="b"/>
            <a:pathLst>
              <a:path w="97154">
                <a:moveTo>
                  <a:pt x="0" y="0"/>
                </a:moveTo>
                <a:lnTo>
                  <a:pt x="97027" y="0"/>
                </a:lnTo>
              </a:path>
            </a:pathLst>
          </a:custGeom>
          <a:ln w="3175">
            <a:solidFill>
              <a:srgbClr val="3164FF"/>
            </a:solidFill>
          </a:ln>
        </p:spPr>
        <p:txBody>
          <a:bodyPr wrap="square" lIns="0" tIns="0" rIns="0" bIns="0" rtlCol="0"/>
          <a:lstStyle/>
          <a:p>
            <a:endParaRPr>
              <a:solidFill>
                <a:prstClr val="black"/>
              </a:solidFill>
            </a:endParaRPr>
          </a:p>
        </p:txBody>
      </p:sp>
      <p:sp>
        <p:nvSpPr>
          <p:cNvPr id="224" name="object 224"/>
          <p:cNvSpPr/>
          <p:nvPr/>
        </p:nvSpPr>
        <p:spPr>
          <a:xfrm>
            <a:off x="4465701" y="4499990"/>
            <a:ext cx="73025" cy="0"/>
          </a:xfrm>
          <a:custGeom>
            <a:avLst/>
            <a:gdLst/>
            <a:ahLst/>
            <a:cxnLst/>
            <a:rect l="l" t="t" r="r" b="b"/>
            <a:pathLst>
              <a:path w="73025">
                <a:moveTo>
                  <a:pt x="0" y="0"/>
                </a:moveTo>
                <a:lnTo>
                  <a:pt x="72771" y="0"/>
                </a:lnTo>
              </a:path>
            </a:pathLst>
          </a:custGeom>
          <a:ln w="3175">
            <a:solidFill>
              <a:srgbClr val="3164FF"/>
            </a:solidFill>
          </a:ln>
        </p:spPr>
        <p:txBody>
          <a:bodyPr wrap="square" lIns="0" tIns="0" rIns="0" bIns="0" rtlCol="0"/>
          <a:lstStyle/>
          <a:p>
            <a:endParaRPr>
              <a:solidFill>
                <a:prstClr val="black"/>
              </a:solidFill>
            </a:endParaRPr>
          </a:p>
        </p:txBody>
      </p:sp>
      <p:sp>
        <p:nvSpPr>
          <p:cNvPr id="225" name="object 225"/>
          <p:cNvSpPr/>
          <p:nvPr/>
        </p:nvSpPr>
        <p:spPr>
          <a:xfrm>
            <a:off x="4488815" y="4505578"/>
            <a:ext cx="48895" cy="0"/>
          </a:xfrm>
          <a:custGeom>
            <a:avLst/>
            <a:gdLst/>
            <a:ahLst/>
            <a:cxnLst/>
            <a:rect l="l" t="t" r="r" b="b"/>
            <a:pathLst>
              <a:path w="48895">
                <a:moveTo>
                  <a:pt x="0" y="0"/>
                </a:moveTo>
                <a:lnTo>
                  <a:pt x="48513" y="0"/>
                </a:lnTo>
              </a:path>
            </a:pathLst>
          </a:custGeom>
          <a:ln w="3175">
            <a:solidFill>
              <a:srgbClr val="3164FF"/>
            </a:solidFill>
          </a:ln>
        </p:spPr>
        <p:txBody>
          <a:bodyPr wrap="square" lIns="0" tIns="0" rIns="0" bIns="0" rtlCol="0"/>
          <a:lstStyle/>
          <a:p>
            <a:endParaRPr>
              <a:solidFill>
                <a:prstClr val="black"/>
              </a:solidFill>
            </a:endParaRPr>
          </a:p>
        </p:txBody>
      </p:sp>
      <p:sp>
        <p:nvSpPr>
          <p:cNvPr id="226" name="object 226"/>
          <p:cNvSpPr/>
          <p:nvPr/>
        </p:nvSpPr>
        <p:spPr>
          <a:xfrm>
            <a:off x="4511928" y="4511040"/>
            <a:ext cx="24765" cy="0"/>
          </a:xfrm>
          <a:custGeom>
            <a:avLst/>
            <a:gdLst/>
            <a:ahLst/>
            <a:cxnLst/>
            <a:rect l="l" t="t" r="r" b="b"/>
            <a:pathLst>
              <a:path w="24764">
                <a:moveTo>
                  <a:pt x="0" y="0"/>
                </a:moveTo>
                <a:lnTo>
                  <a:pt x="24257" y="0"/>
                </a:lnTo>
              </a:path>
            </a:pathLst>
          </a:custGeom>
          <a:ln w="3175">
            <a:solidFill>
              <a:srgbClr val="3164FF"/>
            </a:solidFill>
          </a:ln>
        </p:spPr>
        <p:txBody>
          <a:bodyPr wrap="square" lIns="0" tIns="0" rIns="0" bIns="0" rtlCol="0"/>
          <a:lstStyle/>
          <a:p>
            <a:endParaRPr>
              <a:solidFill>
                <a:prstClr val="black"/>
              </a:solidFill>
            </a:endParaRPr>
          </a:p>
        </p:txBody>
      </p:sp>
      <p:sp>
        <p:nvSpPr>
          <p:cNvPr id="227" name="object 227"/>
          <p:cNvSpPr/>
          <p:nvPr/>
        </p:nvSpPr>
        <p:spPr>
          <a:xfrm>
            <a:off x="4954270" y="2103754"/>
            <a:ext cx="6350" cy="1905"/>
          </a:xfrm>
          <a:custGeom>
            <a:avLst/>
            <a:gdLst/>
            <a:ahLst/>
            <a:cxnLst/>
            <a:rect l="l" t="t" r="r" b="b"/>
            <a:pathLst>
              <a:path w="6350" h="1905">
                <a:moveTo>
                  <a:pt x="380" y="0"/>
                </a:moveTo>
                <a:lnTo>
                  <a:pt x="0" y="1397"/>
                </a:lnTo>
                <a:lnTo>
                  <a:pt x="6095" y="1397"/>
                </a:lnTo>
                <a:lnTo>
                  <a:pt x="380" y="0"/>
                </a:lnTo>
                <a:close/>
              </a:path>
            </a:pathLst>
          </a:custGeom>
          <a:solidFill>
            <a:srgbClr val="3164FF"/>
          </a:solidFill>
        </p:spPr>
        <p:txBody>
          <a:bodyPr wrap="square" lIns="0" tIns="0" rIns="0" bIns="0" rtlCol="0"/>
          <a:lstStyle/>
          <a:p>
            <a:endParaRPr>
              <a:solidFill>
                <a:prstClr val="black"/>
              </a:solidFill>
            </a:endParaRPr>
          </a:p>
        </p:txBody>
      </p:sp>
      <p:sp>
        <p:nvSpPr>
          <p:cNvPr id="228" name="object 228"/>
          <p:cNvSpPr/>
          <p:nvPr/>
        </p:nvSpPr>
        <p:spPr>
          <a:xfrm>
            <a:off x="4949571" y="2126614"/>
            <a:ext cx="102235" cy="0"/>
          </a:xfrm>
          <a:custGeom>
            <a:avLst/>
            <a:gdLst/>
            <a:ahLst/>
            <a:cxnLst/>
            <a:rect l="l" t="t" r="r" b="b"/>
            <a:pathLst>
              <a:path w="102235">
                <a:moveTo>
                  <a:pt x="0" y="0"/>
                </a:moveTo>
                <a:lnTo>
                  <a:pt x="102234" y="0"/>
                </a:lnTo>
              </a:path>
            </a:pathLst>
          </a:custGeom>
          <a:ln w="3175">
            <a:solidFill>
              <a:srgbClr val="3164FF"/>
            </a:solidFill>
          </a:ln>
        </p:spPr>
        <p:txBody>
          <a:bodyPr wrap="square" lIns="0" tIns="0" rIns="0" bIns="0" rtlCol="0"/>
          <a:lstStyle/>
          <a:p>
            <a:endParaRPr>
              <a:solidFill>
                <a:prstClr val="black"/>
              </a:solidFill>
            </a:endParaRPr>
          </a:p>
        </p:txBody>
      </p:sp>
      <p:sp>
        <p:nvSpPr>
          <p:cNvPr id="229" name="object 229"/>
          <p:cNvSpPr/>
          <p:nvPr/>
        </p:nvSpPr>
        <p:spPr>
          <a:xfrm>
            <a:off x="4948428" y="2132076"/>
            <a:ext cx="126364" cy="0"/>
          </a:xfrm>
          <a:custGeom>
            <a:avLst/>
            <a:gdLst/>
            <a:ahLst/>
            <a:cxnLst/>
            <a:rect l="l" t="t" r="r" b="b"/>
            <a:pathLst>
              <a:path w="126364">
                <a:moveTo>
                  <a:pt x="0" y="0"/>
                </a:moveTo>
                <a:lnTo>
                  <a:pt x="126237" y="0"/>
                </a:lnTo>
              </a:path>
            </a:pathLst>
          </a:custGeom>
          <a:ln w="3175">
            <a:solidFill>
              <a:srgbClr val="3164FF"/>
            </a:solidFill>
          </a:ln>
        </p:spPr>
        <p:txBody>
          <a:bodyPr wrap="square" lIns="0" tIns="0" rIns="0" bIns="0" rtlCol="0"/>
          <a:lstStyle/>
          <a:p>
            <a:endParaRPr>
              <a:solidFill>
                <a:prstClr val="black"/>
              </a:solidFill>
            </a:endParaRPr>
          </a:p>
        </p:txBody>
      </p:sp>
      <p:sp>
        <p:nvSpPr>
          <p:cNvPr id="230" name="object 230"/>
          <p:cNvSpPr/>
          <p:nvPr/>
        </p:nvSpPr>
        <p:spPr>
          <a:xfrm>
            <a:off x="4947158" y="2137664"/>
            <a:ext cx="150495" cy="0"/>
          </a:xfrm>
          <a:custGeom>
            <a:avLst/>
            <a:gdLst/>
            <a:ahLst/>
            <a:cxnLst/>
            <a:rect l="l" t="t" r="r" b="b"/>
            <a:pathLst>
              <a:path w="150495">
                <a:moveTo>
                  <a:pt x="0" y="0"/>
                </a:moveTo>
                <a:lnTo>
                  <a:pt x="150367" y="0"/>
                </a:lnTo>
              </a:path>
            </a:pathLst>
          </a:custGeom>
          <a:ln w="3175">
            <a:solidFill>
              <a:srgbClr val="3164FF"/>
            </a:solidFill>
          </a:ln>
        </p:spPr>
        <p:txBody>
          <a:bodyPr wrap="square" lIns="0" tIns="0" rIns="0" bIns="0" rtlCol="0"/>
          <a:lstStyle/>
          <a:p>
            <a:endParaRPr>
              <a:solidFill>
                <a:prstClr val="black"/>
              </a:solidFill>
            </a:endParaRPr>
          </a:p>
        </p:txBody>
      </p:sp>
      <p:sp>
        <p:nvSpPr>
          <p:cNvPr id="231" name="object 231"/>
          <p:cNvSpPr/>
          <p:nvPr/>
        </p:nvSpPr>
        <p:spPr>
          <a:xfrm>
            <a:off x="4946015" y="2143125"/>
            <a:ext cx="174625" cy="0"/>
          </a:xfrm>
          <a:custGeom>
            <a:avLst/>
            <a:gdLst/>
            <a:ahLst/>
            <a:cxnLst/>
            <a:rect l="l" t="t" r="r" b="b"/>
            <a:pathLst>
              <a:path w="174625">
                <a:moveTo>
                  <a:pt x="0" y="0"/>
                </a:moveTo>
                <a:lnTo>
                  <a:pt x="174371" y="0"/>
                </a:lnTo>
              </a:path>
            </a:pathLst>
          </a:custGeom>
          <a:ln w="3175">
            <a:solidFill>
              <a:srgbClr val="3164FF"/>
            </a:solidFill>
          </a:ln>
        </p:spPr>
        <p:txBody>
          <a:bodyPr wrap="square" lIns="0" tIns="0" rIns="0" bIns="0" rtlCol="0"/>
          <a:lstStyle/>
          <a:p>
            <a:endParaRPr>
              <a:solidFill>
                <a:prstClr val="black"/>
              </a:solidFill>
            </a:endParaRPr>
          </a:p>
        </p:txBody>
      </p:sp>
      <p:sp>
        <p:nvSpPr>
          <p:cNvPr id="232" name="object 232"/>
          <p:cNvSpPr/>
          <p:nvPr/>
        </p:nvSpPr>
        <p:spPr>
          <a:xfrm>
            <a:off x="4944871" y="2148713"/>
            <a:ext cx="198755" cy="0"/>
          </a:xfrm>
          <a:custGeom>
            <a:avLst/>
            <a:gdLst/>
            <a:ahLst/>
            <a:cxnLst/>
            <a:rect l="l" t="t" r="r" b="b"/>
            <a:pathLst>
              <a:path w="198754">
                <a:moveTo>
                  <a:pt x="0" y="0"/>
                </a:moveTo>
                <a:lnTo>
                  <a:pt x="198374" y="0"/>
                </a:lnTo>
              </a:path>
            </a:pathLst>
          </a:custGeom>
          <a:ln w="3175">
            <a:solidFill>
              <a:srgbClr val="3164FF"/>
            </a:solidFill>
          </a:ln>
        </p:spPr>
        <p:txBody>
          <a:bodyPr wrap="square" lIns="0" tIns="0" rIns="0" bIns="0" rtlCol="0"/>
          <a:lstStyle/>
          <a:p>
            <a:endParaRPr>
              <a:solidFill>
                <a:prstClr val="black"/>
              </a:solidFill>
            </a:endParaRPr>
          </a:p>
        </p:txBody>
      </p:sp>
      <p:sp>
        <p:nvSpPr>
          <p:cNvPr id="233" name="object 233"/>
          <p:cNvSpPr/>
          <p:nvPr/>
        </p:nvSpPr>
        <p:spPr>
          <a:xfrm>
            <a:off x="4943602" y="2154173"/>
            <a:ext cx="222885" cy="0"/>
          </a:xfrm>
          <a:custGeom>
            <a:avLst/>
            <a:gdLst/>
            <a:ahLst/>
            <a:cxnLst/>
            <a:rect l="l" t="t" r="r" b="b"/>
            <a:pathLst>
              <a:path w="222885">
                <a:moveTo>
                  <a:pt x="0" y="0"/>
                </a:moveTo>
                <a:lnTo>
                  <a:pt x="222503" y="0"/>
                </a:lnTo>
              </a:path>
            </a:pathLst>
          </a:custGeom>
          <a:ln w="3175">
            <a:solidFill>
              <a:srgbClr val="3164FF"/>
            </a:solidFill>
          </a:ln>
        </p:spPr>
        <p:txBody>
          <a:bodyPr wrap="square" lIns="0" tIns="0" rIns="0" bIns="0" rtlCol="0"/>
          <a:lstStyle/>
          <a:p>
            <a:endParaRPr>
              <a:solidFill>
                <a:prstClr val="black"/>
              </a:solidFill>
            </a:endParaRPr>
          </a:p>
        </p:txBody>
      </p:sp>
      <p:sp>
        <p:nvSpPr>
          <p:cNvPr id="234" name="object 234"/>
          <p:cNvSpPr/>
          <p:nvPr/>
        </p:nvSpPr>
        <p:spPr>
          <a:xfrm>
            <a:off x="4942459" y="2159761"/>
            <a:ext cx="247015" cy="0"/>
          </a:xfrm>
          <a:custGeom>
            <a:avLst/>
            <a:gdLst/>
            <a:ahLst/>
            <a:cxnLst/>
            <a:rect l="l" t="t" r="r" b="b"/>
            <a:pathLst>
              <a:path w="247014">
                <a:moveTo>
                  <a:pt x="0" y="0"/>
                </a:moveTo>
                <a:lnTo>
                  <a:pt x="246506" y="0"/>
                </a:lnTo>
              </a:path>
            </a:pathLst>
          </a:custGeom>
          <a:ln w="3175">
            <a:solidFill>
              <a:srgbClr val="3164FF"/>
            </a:solidFill>
          </a:ln>
        </p:spPr>
        <p:txBody>
          <a:bodyPr wrap="square" lIns="0" tIns="0" rIns="0" bIns="0" rtlCol="0"/>
          <a:lstStyle/>
          <a:p>
            <a:endParaRPr>
              <a:solidFill>
                <a:prstClr val="black"/>
              </a:solidFill>
            </a:endParaRPr>
          </a:p>
        </p:txBody>
      </p:sp>
      <p:sp>
        <p:nvSpPr>
          <p:cNvPr id="235" name="object 235"/>
          <p:cNvSpPr/>
          <p:nvPr/>
        </p:nvSpPr>
        <p:spPr>
          <a:xfrm>
            <a:off x="4935346" y="2163318"/>
            <a:ext cx="271145" cy="31750"/>
          </a:xfrm>
          <a:custGeom>
            <a:avLst/>
            <a:gdLst/>
            <a:ahLst/>
            <a:cxnLst/>
            <a:rect l="l" t="t" r="r" b="b"/>
            <a:pathLst>
              <a:path w="271145" h="31750">
                <a:moveTo>
                  <a:pt x="0" y="31621"/>
                </a:moveTo>
                <a:lnTo>
                  <a:pt x="270763" y="31621"/>
                </a:lnTo>
                <a:lnTo>
                  <a:pt x="27076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36" name="object 236"/>
          <p:cNvSpPr/>
          <p:nvPr/>
        </p:nvSpPr>
        <p:spPr>
          <a:xfrm>
            <a:off x="4928234" y="2196465"/>
            <a:ext cx="271145" cy="31750"/>
          </a:xfrm>
          <a:custGeom>
            <a:avLst/>
            <a:gdLst/>
            <a:ahLst/>
            <a:cxnLst/>
            <a:rect l="l" t="t" r="r" b="b"/>
            <a:pathLst>
              <a:path w="271145" h="31750">
                <a:moveTo>
                  <a:pt x="0" y="31621"/>
                </a:moveTo>
                <a:lnTo>
                  <a:pt x="270763" y="31621"/>
                </a:lnTo>
                <a:lnTo>
                  <a:pt x="27076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37" name="object 237"/>
          <p:cNvSpPr/>
          <p:nvPr/>
        </p:nvSpPr>
        <p:spPr>
          <a:xfrm>
            <a:off x="4921122" y="2229739"/>
            <a:ext cx="271145" cy="31750"/>
          </a:xfrm>
          <a:custGeom>
            <a:avLst/>
            <a:gdLst/>
            <a:ahLst/>
            <a:cxnLst/>
            <a:rect l="l" t="t" r="r" b="b"/>
            <a:pathLst>
              <a:path w="271145" h="31750">
                <a:moveTo>
                  <a:pt x="0" y="31494"/>
                </a:moveTo>
                <a:lnTo>
                  <a:pt x="270763" y="31494"/>
                </a:lnTo>
                <a:lnTo>
                  <a:pt x="27076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238" name="object 238"/>
          <p:cNvSpPr/>
          <p:nvPr/>
        </p:nvSpPr>
        <p:spPr>
          <a:xfrm>
            <a:off x="4914010" y="2262886"/>
            <a:ext cx="271145" cy="31750"/>
          </a:xfrm>
          <a:custGeom>
            <a:avLst/>
            <a:gdLst/>
            <a:ahLst/>
            <a:cxnLst/>
            <a:rect l="l" t="t" r="r" b="b"/>
            <a:pathLst>
              <a:path w="271145" h="31750">
                <a:moveTo>
                  <a:pt x="0" y="31621"/>
                </a:moveTo>
                <a:lnTo>
                  <a:pt x="270763" y="31621"/>
                </a:lnTo>
                <a:lnTo>
                  <a:pt x="27076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39" name="object 239"/>
          <p:cNvSpPr/>
          <p:nvPr/>
        </p:nvSpPr>
        <p:spPr>
          <a:xfrm>
            <a:off x="4906898" y="2296160"/>
            <a:ext cx="271145" cy="31750"/>
          </a:xfrm>
          <a:custGeom>
            <a:avLst/>
            <a:gdLst/>
            <a:ahLst/>
            <a:cxnLst/>
            <a:rect l="l" t="t" r="r" b="b"/>
            <a:pathLst>
              <a:path w="271145" h="31750">
                <a:moveTo>
                  <a:pt x="0" y="31494"/>
                </a:moveTo>
                <a:lnTo>
                  <a:pt x="270763" y="31494"/>
                </a:lnTo>
                <a:lnTo>
                  <a:pt x="27076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240" name="object 240"/>
          <p:cNvSpPr/>
          <p:nvPr/>
        </p:nvSpPr>
        <p:spPr>
          <a:xfrm>
            <a:off x="4899786" y="2329307"/>
            <a:ext cx="271145" cy="31750"/>
          </a:xfrm>
          <a:custGeom>
            <a:avLst/>
            <a:gdLst/>
            <a:ahLst/>
            <a:cxnLst/>
            <a:rect l="l" t="t" r="r" b="b"/>
            <a:pathLst>
              <a:path w="271145" h="31750">
                <a:moveTo>
                  <a:pt x="0" y="31621"/>
                </a:moveTo>
                <a:lnTo>
                  <a:pt x="270763" y="31621"/>
                </a:lnTo>
                <a:lnTo>
                  <a:pt x="27076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41" name="object 241"/>
          <p:cNvSpPr/>
          <p:nvPr/>
        </p:nvSpPr>
        <p:spPr>
          <a:xfrm>
            <a:off x="4892675" y="2362454"/>
            <a:ext cx="271145" cy="31750"/>
          </a:xfrm>
          <a:custGeom>
            <a:avLst/>
            <a:gdLst/>
            <a:ahLst/>
            <a:cxnLst/>
            <a:rect l="l" t="t" r="r" b="b"/>
            <a:pathLst>
              <a:path w="271145" h="31750">
                <a:moveTo>
                  <a:pt x="0" y="31621"/>
                </a:moveTo>
                <a:lnTo>
                  <a:pt x="270763" y="31621"/>
                </a:lnTo>
                <a:lnTo>
                  <a:pt x="27076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42" name="object 242"/>
          <p:cNvSpPr/>
          <p:nvPr/>
        </p:nvSpPr>
        <p:spPr>
          <a:xfrm>
            <a:off x="4885563" y="2395728"/>
            <a:ext cx="271145" cy="31750"/>
          </a:xfrm>
          <a:custGeom>
            <a:avLst/>
            <a:gdLst/>
            <a:ahLst/>
            <a:cxnLst/>
            <a:rect l="l" t="t" r="r" b="b"/>
            <a:pathLst>
              <a:path w="271145" h="31750">
                <a:moveTo>
                  <a:pt x="0" y="31494"/>
                </a:moveTo>
                <a:lnTo>
                  <a:pt x="270763" y="31494"/>
                </a:lnTo>
                <a:lnTo>
                  <a:pt x="27076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243" name="object 243"/>
          <p:cNvSpPr/>
          <p:nvPr/>
        </p:nvSpPr>
        <p:spPr>
          <a:xfrm>
            <a:off x="4882007" y="2428875"/>
            <a:ext cx="267335" cy="15240"/>
          </a:xfrm>
          <a:custGeom>
            <a:avLst/>
            <a:gdLst/>
            <a:ahLst/>
            <a:cxnLst/>
            <a:rect l="l" t="t" r="r" b="b"/>
            <a:pathLst>
              <a:path w="267335" h="15239">
                <a:moveTo>
                  <a:pt x="0" y="14984"/>
                </a:moveTo>
                <a:lnTo>
                  <a:pt x="267207" y="14984"/>
                </a:lnTo>
                <a:lnTo>
                  <a:pt x="267207" y="0"/>
                </a:lnTo>
                <a:lnTo>
                  <a:pt x="0" y="0"/>
                </a:lnTo>
                <a:lnTo>
                  <a:pt x="0" y="14984"/>
                </a:lnTo>
                <a:close/>
              </a:path>
            </a:pathLst>
          </a:custGeom>
          <a:solidFill>
            <a:srgbClr val="3164FF"/>
          </a:solidFill>
        </p:spPr>
        <p:txBody>
          <a:bodyPr wrap="square" lIns="0" tIns="0" rIns="0" bIns="0" rtlCol="0"/>
          <a:lstStyle/>
          <a:p>
            <a:endParaRPr>
              <a:solidFill>
                <a:prstClr val="black"/>
              </a:solidFill>
            </a:endParaRPr>
          </a:p>
        </p:txBody>
      </p:sp>
      <p:sp>
        <p:nvSpPr>
          <p:cNvPr id="244" name="object 244"/>
          <p:cNvSpPr/>
          <p:nvPr/>
        </p:nvSpPr>
        <p:spPr>
          <a:xfrm>
            <a:off x="4873752" y="2450973"/>
            <a:ext cx="271145" cy="31750"/>
          </a:xfrm>
          <a:custGeom>
            <a:avLst/>
            <a:gdLst/>
            <a:ahLst/>
            <a:cxnLst/>
            <a:rect l="l" t="t" r="r" b="b"/>
            <a:pathLst>
              <a:path w="271145" h="31750">
                <a:moveTo>
                  <a:pt x="0" y="31621"/>
                </a:moveTo>
                <a:lnTo>
                  <a:pt x="270763" y="31621"/>
                </a:lnTo>
                <a:lnTo>
                  <a:pt x="27076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45" name="object 245"/>
          <p:cNvSpPr/>
          <p:nvPr/>
        </p:nvSpPr>
        <p:spPr>
          <a:xfrm>
            <a:off x="4866640" y="2484247"/>
            <a:ext cx="271145" cy="31750"/>
          </a:xfrm>
          <a:custGeom>
            <a:avLst/>
            <a:gdLst/>
            <a:ahLst/>
            <a:cxnLst/>
            <a:rect l="l" t="t" r="r" b="b"/>
            <a:pathLst>
              <a:path w="271145" h="31750">
                <a:moveTo>
                  <a:pt x="0" y="31494"/>
                </a:moveTo>
                <a:lnTo>
                  <a:pt x="270763" y="31494"/>
                </a:lnTo>
                <a:lnTo>
                  <a:pt x="27076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246" name="object 246"/>
          <p:cNvSpPr/>
          <p:nvPr/>
        </p:nvSpPr>
        <p:spPr>
          <a:xfrm>
            <a:off x="4859528" y="2517394"/>
            <a:ext cx="271145" cy="31750"/>
          </a:xfrm>
          <a:custGeom>
            <a:avLst/>
            <a:gdLst/>
            <a:ahLst/>
            <a:cxnLst/>
            <a:rect l="l" t="t" r="r" b="b"/>
            <a:pathLst>
              <a:path w="271145" h="31750">
                <a:moveTo>
                  <a:pt x="0" y="31621"/>
                </a:moveTo>
                <a:lnTo>
                  <a:pt x="270763" y="31621"/>
                </a:lnTo>
                <a:lnTo>
                  <a:pt x="27076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47" name="object 247"/>
          <p:cNvSpPr/>
          <p:nvPr/>
        </p:nvSpPr>
        <p:spPr>
          <a:xfrm>
            <a:off x="4852415" y="2550541"/>
            <a:ext cx="271145" cy="31750"/>
          </a:xfrm>
          <a:custGeom>
            <a:avLst/>
            <a:gdLst/>
            <a:ahLst/>
            <a:cxnLst/>
            <a:rect l="l" t="t" r="r" b="b"/>
            <a:pathLst>
              <a:path w="271145" h="31750">
                <a:moveTo>
                  <a:pt x="0" y="31621"/>
                </a:moveTo>
                <a:lnTo>
                  <a:pt x="270763" y="31621"/>
                </a:lnTo>
                <a:lnTo>
                  <a:pt x="27076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48" name="object 248"/>
          <p:cNvSpPr/>
          <p:nvPr/>
        </p:nvSpPr>
        <p:spPr>
          <a:xfrm>
            <a:off x="4845303" y="2583815"/>
            <a:ext cx="271145" cy="31750"/>
          </a:xfrm>
          <a:custGeom>
            <a:avLst/>
            <a:gdLst/>
            <a:ahLst/>
            <a:cxnLst/>
            <a:rect l="l" t="t" r="r" b="b"/>
            <a:pathLst>
              <a:path w="271145" h="31750">
                <a:moveTo>
                  <a:pt x="0" y="31621"/>
                </a:moveTo>
                <a:lnTo>
                  <a:pt x="270763" y="31621"/>
                </a:lnTo>
                <a:lnTo>
                  <a:pt x="27076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49" name="object 249"/>
          <p:cNvSpPr/>
          <p:nvPr/>
        </p:nvSpPr>
        <p:spPr>
          <a:xfrm>
            <a:off x="4838191" y="2616962"/>
            <a:ext cx="271145" cy="31750"/>
          </a:xfrm>
          <a:custGeom>
            <a:avLst/>
            <a:gdLst/>
            <a:ahLst/>
            <a:cxnLst/>
            <a:rect l="l" t="t" r="r" b="b"/>
            <a:pathLst>
              <a:path w="271145" h="31750">
                <a:moveTo>
                  <a:pt x="0" y="31621"/>
                </a:moveTo>
                <a:lnTo>
                  <a:pt x="270763" y="31621"/>
                </a:lnTo>
                <a:lnTo>
                  <a:pt x="27076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50" name="object 250"/>
          <p:cNvSpPr/>
          <p:nvPr/>
        </p:nvSpPr>
        <p:spPr>
          <a:xfrm>
            <a:off x="4831079" y="2650236"/>
            <a:ext cx="271145" cy="31750"/>
          </a:xfrm>
          <a:custGeom>
            <a:avLst/>
            <a:gdLst/>
            <a:ahLst/>
            <a:cxnLst/>
            <a:rect l="l" t="t" r="r" b="b"/>
            <a:pathLst>
              <a:path w="271145" h="31750">
                <a:moveTo>
                  <a:pt x="0" y="31494"/>
                </a:moveTo>
                <a:lnTo>
                  <a:pt x="270764" y="31494"/>
                </a:lnTo>
                <a:lnTo>
                  <a:pt x="270764"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251" name="object 251"/>
          <p:cNvSpPr/>
          <p:nvPr/>
        </p:nvSpPr>
        <p:spPr>
          <a:xfrm>
            <a:off x="4827523" y="2683383"/>
            <a:ext cx="267335" cy="15240"/>
          </a:xfrm>
          <a:custGeom>
            <a:avLst/>
            <a:gdLst/>
            <a:ahLst/>
            <a:cxnLst/>
            <a:rect l="l" t="t" r="r" b="b"/>
            <a:pathLst>
              <a:path w="267335" h="15239">
                <a:moveTo>
                  <a:pt x="0" y="14984"/>
                </a:moveTo>
                <a:lnTo>
                  <a:pt x="267208" y="14984"/>
                </a:lnTo>
                <a:lnTo>
                  <a:pt x="267208" y="0"/>
                </a:lnTo>
                <a:lnTo>
                  <a:pt x="0" y="0"/>
                </a:lnTo>
                <a:lnTo>
                  <a:pt x="0" y="14984"/>
                </a:lnTo>
                <a:close/>
              </a:path>
            </a:pathLst>
          </a:custGeom>
          <a:solidFill>
            <a:srgbClr val="3164FF"/>
          </a:solidFill>
        </p:spPr>
        <p:txBody>
          <a:bodyPr wrap="square" lIns="0" tIns="0" rIns="0" bIns="0" rtlCol="0"/>
          <a:lstStyle/>
          <a:p>
            <a:endParaRPr>
              <a:solidFill>
                <a:prstClr val="black"/>
              </a:solidFill>
            </a:endParaRPr>
          </a:p>
        </p:txBody>
      </p:sp>
      <p:sp>
        <p:nvSpPr>
          <p:cNvPr id="252" name="object 252"/>
          <p:cNvSpPr/>
          <p:nvPr/>
        </p:nvSpPr>
        <p:spPr>
          <a:xfrm>
            <a:off x="4832603" y="2701925"/>
            <a:ext cx="259079" cy="0"/>
          </a:xfrm>
          <a:custGeom>
            <a:avLst/>
            <a:gdLst/>
            <a:ahLst/>
            <a:cxnLst/>
            <a:rect l="l" t="t" r="r" b="b"/>
            <a:pathLst>
              <a:path w="259079">
                <a:moveTo>
                  <a:pt x="0" y="0"/>
                </a:moveTo>
                <a:lnTo>
                  <a:pt x="258572" y="0"/>
                </a:lnTo>
              </a:path>
            </a:pathLst>
          </a:custGeom>
          <a:ln w="3175">
            <a:solidFill>
              <a:srgbClr val="3164FF"/>
            </a:solidFill>
          </a:ln>
        </p:spPr>
        <p:txBody>
          <a:bodyPr wrap="square" lIns="0" tIns="0" rIns="0" bIns="0" rtlCol="0"/>
          <a:lstStyle/>
          <a:p>
            <a:endParaRPr>
              <a:solidFill>
                <a:prstClr val="black"/>
              </a:solidFill>
            </a:endParaRPr>
          </a:p>
        </p:txBody>
      </p:sp>
      <p:sp>
        <p:nvSpPr>
          <p:cNvPr id="253" name="object 253"/>
          <p:cNvSpPr/>
          <p:nvPr/>
        </p:nvSpPr>
        <p:spPr>
          <a:xfrm>
            <a:off x="4855464" y="2707513"/>
            <a:ext cx="234950" cy="0"/>
          </a:xfrm>
          <a:custGeom>
            <a:avLst/>
            <a:gdLst/>
            <a:ahLst/>
            <a:cxnLst/>
            <a:rect l="l" t="t" r="r" b="b"/>
            <a:pathLst>
              <a:path w="234950">
                <a:moveTo>
                  <a:pt x="0" y="0"/>
                </a:moveTo>
                <a:lnTo>
                  <a:pt x="234441" y="0"/>
                </a:lnTo>
              </a:path>
            </a:pathLst>
          </a:custGeom>
          <a:ln w="3175">
            <a:solidFill>
              <a:srgbClr val="3164FF"/>
            </a:solidFill>
          </a:ln>
        </p:spPr>
        <p:txBody>
          <a:bodyPr wrap="square" lIns="0" tIns="0" rIns="0" bIns="0" rtlCol="0"/>
          <a:lstStyle/>
          <a:p>
            <a:endParaRPr>
              <a:solidFill>
                <a:prstClr val="black"/>
              </a:solidFill>
            </a:endParaRPr>
          </a:p>
        </p:txBody>
      </p:sp>
      <p:sp>
        <p:nvSpPr>
          <p:cNvPr id="254" name="object 254"/>
          <p:cNvSpPr/>
          <p:nvPr/>
        </p:nvSpPr>
        <p:spPr>
          <a:xfrm>
            <a:off x="4878323" y="2712973"/>
            <a:ext cx="210820" cy="0"/>
          </a:xfrm>
          <a:custGeom>
            <a:avLst/>
            <a:gdLst/>
            <a:ahLst/>
            <a:cxnLst/>
            <a:rect l="l" t="t" r="r" b="b"/>
            <a:pathLst>
              <a:path w="210820">
                <a:moveTo>
                  <a:pt x="0" y="0"/>
                </a:moveTo>
                <a:lnTo>
                  <a:pt x="210438" y="0"/>
                </a:lnTo>
              </a:path>
            </a:pathLst>
          </a:custGeom>
          <a:ln w="3175">
            <a:solidFill>
              <a:srgbClr val="3164FF"/>
            </a:solidFill>
          </a:ln>
        </p:spPr>
        <p:txBody>
          <a:bodyPr wrap="square" lIns="0" tIns="0" rIns="0" bIns="0" rtlCol="0"/>
          <a:lstStyle/>
          <a:p>
            <a:endParaRPr>
              <a:solidFill>
                <a:prstClr val="black"/>
              </a:solidFill>
            </a:endParaRPr>
          </a:p>
        </p:txBody>
      </p:sp>
      <p:sp>
        <p:nvSpPr>
          <p:cNvPr id="255" name="object 255"/>
          <p:cNvSpPr/>
          <p:nvPr/>
        </p:nvSpPr>
        <p:spPr>
          <a:xfrm>
            <a:off x="4901184" y="2718561"/>
            <a:ext cx="186690" cy="0"/>
          </a:xfrm>
          <a:custGeom>
            <a:avLst/>
            <a:gdLst/>
            <a:ahLst/>
            <a:cxnLst/>
            <a:rect l="l" t="t" r="r" b="b"/>
            <a:pathLst>
              <a:path w="186689">
                <a:moveTo>
                  <a:pt x="0" y="0"/>
                </a:moveTo>
                <a:lnTo>
                  <a:pt x="186436" y="0"/>
                </a:lnTo>
              </a:path>
            </a:pathLst>
          </a:custGeom>
          <a:ln w="3175">
            <a:solidFill>
              <a:srgbClr val="3164FF"/>
            </a:solidFill>
          </a:ln>
        </p:spPr>
        <p:txBody>
          <a:bodyPr wrap="square" lIns="0" tIns="0" rIns="0" bIns="0" rtlCol="0"/>
          <a:lstStyle/>
          <a:p>
            <a:endParaRPr>
              <a:solidFill>
                <a:prstClr val="black"/>
              </a:solidFill>
            </a:endParaRPr>
          </a:p>
        </p:txBody>
      </p:sp>
      <p:sp>
        <p:nvSpPr>
          <p:cNvPr id="256" name="object 256"/>
          <p:cNvSpPr/>
          <p:nvPr/>
        </p:nvSpPr>
        <p:spPr>
          <a:xfrm>
            <a:off x="4924044" y="2724023"/>
            <a:ext cx="162560" cy="0"/>
          </a:xfrm>
          <a:custGeom>
            <a:avLst/>
            <a:gdLst/>
            <a:ahLst/>
            <a:cxnLst/>
            <a:rect l="l" t="t" r="r" b="b"/>
            <a:pathLst>
              <a:path w="162560">
                <a:moveTo>
                  <a:pt x="0" y="0"/>
                </a:moveTo>
                <a:lnTo>
                  <a:pt x="162305" y="0"/>
                </a:lnTo>
              </a:path>
            </a:pathLst>
          </a:custGeom>
          <a:ln w="3175">
            <a:solidFill>
              <a:srgbClr val="3164FF"/>
            </a:solidFill>
          </a:ln>
        </p:spPr>
        <p:txBody>
          <a:bodyPr wrap="square" lIns="0" tIns="0" rIns="0" bIns="0" rtlCol="0"/>
          <a:lstStyle/>
          <a:p>
            <a:endParaRPr>
              <a:solidFill>
                <a:prstClr val="black"/>
              </a:solidFill>
            </a:endParaRPr>
          </a:p>
        </p:txBody>
      </p:sp>
      <p:sp>
        <p:nvSpPr>
          <p:cNvPr id="257" name="object 257"/>
          <p:cNvSpPr/>
          <p:nvPr/>
        </p:nvSpPr>
        <p:spPr>
          <a:xfrm>
            <a:off x="4946903" y="2729610"/>
            <a:ext cx="138430" cy="0"/>
          </a:xfrm>
          <a:custGeom>
            <a:avLst/>
            <a:gdLst/>
            <a:ahLst/>
            <a:cxnLst/>
            <a:rect l="l" t="t" r="r" b="b"/>
            <a:pathLst>
              <a:path w="138429">
                <a:moveTo>
                  <a:pt x="0" y="0"/>
                </a:moveTo>
                <a:lnTo>
                  <a:pt x="138303" y="0"/>
                </a:lnTo>
              </a:path>
            </a:pathLst>
          </a:custGeom>
          <a:ln w="3175">
            <a:solidFill>
              <a:srgbClr val="3164FF"/>
            </a:solidFill>
          </a:ln>
        </p:spPr>
        <p:txBody>
          <a:bodyPr wrap="square" lIns="0" tIns="0" rIns="0" bIns="0" rtlCol="0"/>
          <a:lstStyle/>
          <a:p>
            <a:endParaRPr>
              <a:solidFill>
                <a:prstClr val="black"/>
              </a:solidFill>
            </a:endParaRPr>
          </a:p>
        </p:txBody>
      </p:sp>
      <p:sp>
        <p:nvSpPr>
          <p:cNvPr id="258" name="object 258"/>
          <p:cNvSpPr/>
          <p:nvPr/>
        </p:nvSpPr>
        <p:spPr>
          <a:xfrm>
            <a:off x="4969764" y="2735072"/>
            <a:ext cx="114300" cy="0"/>
          </a:xfrm>
          <a:custGeom>
            <a:avLst/>
            <a:gdLst/>
            <a:ahLst/>
            <a:cxnLst/>
            <a:rect l="l" t="t" r="r" b="b"/>
            <a:pathLst>
              <a:path w="114300">
                <a:moveTo>
                  <a:pt x="0" y="0"/>
                </a:moveTo>
                <a:lnTo>
                  <a:pt x="114300" y="0"/>
                </a:lnTo>
              </a:path>
            </a:pathLst>
          </a:custGeom>
          <a:ln w="3175">
            <a:solidFill>
              <a:srgbClr val="3164FF"/>
            </a:solidFill>
          </a:ln>
        </p:spPr>
        <p:txBody>
          <a:bodyPr wrap="square" lIns="0" tIns="0" rIns="0" bIns="0" rtlCol="0"/>
          <a:lstStyle/>
          <a:p>
            <a:endParaRPr>
              <a:solidFill>
                <a:prstClr val="black"/>
              </a:solidFill>
            </a:endParaRPr>
          </a:p>
        </p:txBody>
      </p:sp>
      <p:sp>
        <p:nvSpPr>
          <p:cNvPr id="259" name="object 259"/>
          <p:cNvSpPr/>
          <p:nvPr/>
        </p:nvSpPr>
        <p:spPr>
          <a:xfrm>
            <a:off x="4992623" y="2740660"/>
            <a:ext cx="90170" cy="0"/>
          </a:xfrm>
          <a:custGeom>
            <a:avLst/>
            <a:gdLst/>
            <a:ahLst/>
            <a:cxnLst/>
            <a:rect l="l" t="t" r="r" b="b"/>
            <a:pathLst>
              <a:path w="90170">
                <a:moveTo>
                  <a:pt x="0" y="0"/>
                </a:moveTo>
                <a:lnTo>
                  <a:pt x="90170" y="0"/>
                </a:lnTo>
              </a:path>
            </a:pathLst>
          </a:custGeom>
          <a:ln w="3175">
            <a:solidFill>
              <a:srgbClr val="3164FF"/>
            </a:solidFill>
          </a:ln>
        </p:spPr>
        <p:txBody>
          <a:bodyPr wrap="square" lIns="0" tIns="0" rIns="0" bIns="0" rtlCol="0"/>
          <a:lstStyle/>
          <a:p>
            <a:endParaRPr>
              <a:solidFill>
                <a:prstClr val="black"/>
              </a:solidFill>
            </a:endParaRPr>
          </a:p>
        </p:txBody>
      </p:sp>
      <p:sp>
        <p:nvSpPr>
          <p:cNvPr id="260" name="object 260"/>
          <p:cNvSpPr/>
          <p:nvPr/>
        </p:nvSpPr>
        <p:spPr>
          <a:xfrm>
            <a:off x="5015484" y="2746248"/>
            <a:ext cx="66675" cy="0"/>
          </a:xfrm>
          <a:custGeom>
            <a:avLst/>
            <a:gdLst/>
            <a:ahLst/>
            <a:cxnLst/>
            <a:rect l="l" t="t" r="r" b="b"/>
            <a:pathLst>
              <a:path w="66675">
                <a:moveTo>
                  <a:pt x="0" y="0"/>
                </a:moveTo>
                <a:lnTo>
                  <a:pt x="66166" y="0"/>
                </a:lnTo>
              </a:path>
            </a:pathLst>
          </a:custGeom>
          <a:ln w="3175">
            <a:solidFill>
              <a:srgbClr val="3164FF"/>
            </a:solidFill>
          </a:ln>
        </p:spPr>
        <p:txBody>
          <a:bodyPr wrap="square" lIns="0" tIns="0" rIns="0" bIns="0" rtlCol="0"/>
          <a:lstStyle/>
          <a:p>
            <a:endParaRPr>
              <a:solidFill>
                <a:prstClr val="black"/>
              </a:solidFill>
            </a:endParaRPr>
          </a:p>
        </p:txBody>
      </p:sp>
      <p:sp>
        <p:nvSpPr>
          <p:cNvPr id="261" name="object 261"/>
          <p:cNvSpPr/>
          <p:nvPr/>
        </p:nvSpPr>
        <p:spPr>
          <a:xfrm>
            <a:off x="5038344" y="2751708"/>
            <a:ext cx="42545" cy="0"/>
          </a:xfrm>
          <a:custGeom>
            <a:avLst/>
            <a:gdLst/>
            <a:ahLst/>
            <a:cxnLst/>
            <a:rect l="l" t="t" r="r" b="b"/>
            <a:pathLst>
              <a:path w="42545">
                <a:moveTo>
                  <a:pt x="0" y="0"/>
                </a:moveTo>
                <a:lnTo>
                  <a:pt x="42163" y="0"/>
                </a:lnTo>
              </a:path>
            </a:pathLst>
          </a:custGeom>
          <a:ln w="3175">
            <a:solidFill>
              <a:srgbClr val="3164FF"/>
            </a:solidFill>
          </a:ln>
        </p:spPr>
        <p:txBody>
          <a:bodyPr wrap="square" lIns="0" tIns="0" rIns="0" bIns="0" rtlCol="0"/>
          <a:lstStyle/>
          <a:p>
            <a:endParaRPr>
              <a:solidFill>
                <a:prstClr val="black"/>
              </a:solidFill>
            </a:endParaRPr>
          </a:p>
        </p:txBody>
      </p:sp>
      <p:sp>
        <p:nvSpPr>
          <p:cNvPr id="262" name="object 262"/>
          <p:cNvSpPr/>
          <p:nvPr/>
        </p:nvSpPr>
        <p:spPr>
          <a:xfrm>
            <a:off x="5061203" y="2757297"/>
            <a:ext cx="18415" cy="0"/>
          </a:xfrm>
          <a:custGeom>
            <a:avLst/>
            <a:gdLst/>
            <a:ahLst/>
            <a:cxnLst/>
            <a:rect l="l" t="t" r="r" b="b"/>
            <a:pathLst>
              <a:path w="18414">
                <a:moveTo>
                  <a:pt x="0" y="0"/>
                </a:moveTo>
                <a:lnTo>
                  <a:pt x="18034" y="0"/>
                </a:lnTo>
              </a:path>
            </a:pathLst>
          </a:custGeom>
          <a:ln w="3175">
            <a:solidFill>
              <a:srgbClr val="3164FF"/>
            </a:solidFill>
          </a:ln>
        </p:spPr>
        <p:txBody>
          <a:bodyPr wrap="square" lIns="0" tIns="0" rIns="0" bIns="0" rtlCol="0"/>
          <a:lstStyle/>
          <a:p>
            <a:endParaRPr>
              <a:solidFill>
                <a:prstClr val="black"/>
              </a:solidFill>
            </a:endParaRPr>
          </a:p>
        </p:txBody>
      </p:sp>
      <p:sp>
        <p:nvSpPr>
          <p:cNvPr id="263" name="object 263"/>
          <p:cNvSpPr txBox="1"/>
          <p:nvPr/>
        </p:nvSpPr>
        <p:spPr>
          <a:xfrm>
            <a:off x="755091" y="1272465"/>
            <a:ext cx="7585075" cy="919867"/>
          </a:xfrm>
          <a:prstGeom prst="rect">
            <a:avLst/>
          </a:prstGeom>
        </p:spPr>
        <p:txBody>
          <a:bodyPr vert="horz" wrap="square" lIns="0" tIns="0" rIns="0" bIns="0" rtlCol="0">
            <a:spAutoFit/>
          </a:bodyPr>
          <a:lstStyle/>
          <a:p>
            <a:pPr marL="12700" marR="6447155">
              <a:lnSpc>
                <a:spcPct val="119200"/>
              </a:lnSpc>
            </a:pPr>
            <a:r>
              <a:rPr lang="it-IT" sz="1100" b="1" spc="-20" dirty="0" smtClean="0">
                <a:solidFill>
                  <a:prstClr val="black"/>
                </a:solidFill>
                <a:latin typeface="Arial"/>
                <a:cs typeface="Arial"/>
              </a:rPr>
              <a:t>Meeting Point for</a:t>
            </a:r>
          </a:p>
          <a:p>
            <a:pPr marL="12700" marR="6447155">
              <a:lnSpc>
                <a:spcPct val="119200"/>
              </a:lnSpc>
            </a:pPr>
            <a:r>
              <a:rPr lang="it-IT" sz="1100" b="1" spc="-10" dirty="0" smtClean="0">
                <a:solidFill>
                  <a:prstClr val="black"/>
                </a:solidFill>
                <a:latin typeface="Arial"/>
                <a:cs typeface="Arial"/>
              </a:rPr>
              <a:t>V</a:t>
            </a:r>
            <a:r>
              <a:rPr sz="1100" b="1" spc="-10" dirty="0" err="1" smtClean="0">
                <a:solidFill>
                  <a:prstClr val="black"/>
                </a:solidFill>
                <a:latin typeface="Arial"/>
                <a:cs typeface="Arial"/>
              </a:rPr>
              <a:t>ia</a:t>
            </a:r>
            <a:r>
              <a:rPr sz="1100" b="1" spc="-10" dirty="0" smtClean="0">
                <a:solidFill>
                  <a:prstClr val="black"/>
                </a:solidFill>
                <a:latin typeface="Arial"/>
                <a:cs typeface="Arial"/>
              </a:rPr>
              <a:t> </a:t>
            </a:r>
            <a:r>
              <a:rPr sz="1100" b="1" spc="-20" dirty="0" err="1">
                <a:solidFill>
                  <a:prstClr val="black"/>
                </a:solidFill>
                <a:latin typeface="Arial"/>
                <a:cs typeface="Arial"/>
              </a:rPr>
              <a:t>R</a:t>
            </a:r>
            <a:r>
              <a:rPr sz="1100" b="1" spc="-15" dirty="0" err="1">
                <a:solidFill>
                  <a:prstClr val="black"/>
                </a:solidFill>
                <a:latin typeface="Arial"/>
                <a:cs typeface="Arial"/>
              </a:rPr>
              <a:t>ön</a:t>
            </a:r>
            <a:r>
              <a:rPr sz="1100" b="1" dirty="0" err="1">
                <a:solidFill>
                  <a:prstClr val="black"/>
                </a:solidFill>
                <a:latin typeface="Arial"/>
                <a:cs typeface="Arial"/>
              </a:rPr>
              <a:t>t</a:t>
            </a:r>
            <a:r>
              <a:rPr sz="1100" b="1" spc="-15" dirty="0" err="1">
                <a:solidFill>
                  <a:prstClr val="black"/>
                </a:solidFill>
                <a:latin typeface="Arial"/>
                <a:cs typeface="Arial"/>
              </a:rPr>
              <a:t>ge</a:t>
            </a:r>
            <a:r>
              <a:rPr sz="1100" b="1" dirty="0" err="1">
                <a:solidFill>
                  <a:prstClr val="black"/>
                </a:solidFill>
                <a:latin typeface="Arial"/>
                <a:cs typeface="Arial"/>
              </a:rPr>
              <a:t>n</a:t>
            </a:r>
            <a:r>
              <a:rPr sz="1100" b="1" spc="-25" dirty="0">
                <a:solidFill>
                  <a:prstClr val="black"/>
                </a:solidFill>
                <a:latin typeface="Arial"/>
                <a:cs typeface="Arial"/>
              </a:rPr>
              <a:t> </a:t>
            </a:r>
            <a:r>
              <a:rPr sz="1100" b="1" dirty="0" smtClean="0">
                <a:solidFill>
                  <a:prstClr val="black"/>
                </a:solidFill>
                <a:latin typeface="Arial"/>
                <a:cs typeface="Arial"/>
              </a:rPr>
              <a:t>1</a:t>
            </a:r>
            <a:r>
              <a:rPr lang="it-IT" sz="1100" b="1" dirty="0" smtClean="0">
                <a:solidFill>
                  <a:prstClr val="black"/>
                </a:solidFill>
                <a:latin typeface="Arial"/>
                <a:cs typeface="Arial"/>
              </a:rPr>
              <a:t> building</a:t>
            </a:r>
            <a:endParaRPr sz="1100" dirty="0">
              <a:solidFill>
                <a:prstClr val="black"/>
              </a:solidFill>
              <a:latin typeface="Arial"/>
              <a:cs typeface="Arial"/>
            </a:endParaRPr>
          </a:p>
          <a:p>
            <a:pPr>
              <a:spcBef>
                <a:spcPts val="47"/>
              </a:spcBef>
            </a:pPr>
            <a:endParaRPr sz="950" dirty="0">
              <a:solidFill>
                <a:prstClr val="black"/>
              </a:solidFill>
              <a:latin typeface="Times New Roman"/>
              <a:cs typeface="Times New Roman"/>
            </a:endParaRPr>
          </a:p>
          <a:p>
            <a:pPr marR="5080" algn="r"/>
            <a:r>
              <a:rPr sz="1100" b="1" spc="-20" dirty="0" smtClean="0">
                <a:solidFill>
                  <a:prstClr val="black"/>
                </a:solidFill>
                <a:latin typeface="Arial"/>
                <a:cs typeface="Arial"/>
              </a:rPr>
              <a:t>P</a:t>
            </a:r>
            <a:r>
              <a:rPr lang="it-IT" sz="1100" b="1" spc="-15" dirty="0" err="1" smtClean="0">
                <a:solidFill>
                  <a:prstClr val="black"/>
                </a:solidFill>
                <a:latin typeface="Arial"/>
                <a:cs typeface="Arial"/>
              </a:rPr>
              <a:t>oint</a:t>
            </a:r>
            <a:r>
              <a:rPr sz="1100" b="1" dirty="0" smtClean="0">
                <a:solidFill>
                  <a:prstClr val="black"/>
                </a:solidFill>
                <a:latin typeface="Arial"/>
                <a:cs typeface="Arial"/>
              </a:rPr>
              <a:t> </a:t>
            </a:r>
            <a:r>
              <a:rPr sz="1100" b="1" dirty="0">
                <a:solidFill>
                  <a:prstClr val="black"/>
                </a:solidFill>
                <a:latin typeface="Arial"/>
                <a:cs typeface="Arial"/>
              </a:rPr>
              <a:t>A</a:t>
            </a:r>
            <a:r>
              <a:rPr sz="1100" b="1" spc="-25" dirty="0">
                <a:solidFill>
                  <a:prstClr val="black"/>
                </a:solidFill>
                <a:latin typeface="Arial"/>
                <a:cs typeface="Arial"/>
              </a:rPr>
              <a:t> </a:t>
            </a:r>
            <a:r>
              <a:rPr sz="1100" b="1" dirty="0">
                <a:solidFill>
                  <a:prstClr val="black"/>
                </a:solidFill>
                <a:latin typeface="Arial"/>
                <a:cs typeface="Arial"/>
              </a:rPr>
              <a:t>-</a:t>
            </a:r>
            <a:r>
              <a:rPr sz="1100" b="1" spc="-15" dirty="0">
                <a:solidFill>
                  <a:prstClr val="black"/>
                </a:solidFill>
                <a:latin typeface="Arial"/>
                <a:cs typeface="Arial"/>
              </a:rPr>
              <a:t> </a:t>
            </a:r>
            <a:r>
              <a:rPr sz="1100" b="1" spc="-20" dirty="0">
                <a:solidFill>
                  <a:prstClr val="black"/>
                </a:solidFill>
                <a:latin typeface="Arial"/>
                <a:cs typeface="Arial"/>
              </a:rPr>
              <a:t>V</a:t>
            </a:r>
            <a:r>
              <a:rPr sz="1100" b="1" spc="-10" dirty="0">
                <a:solidFill>
                  <a:prstClr val="black"/>
                </a:solidFill>
                <a:latin typeface="Arial"/>
                <a:cs typeface="Arial"/>
              </a:rPr>
              <a:t>i</a:t>
            </a:r>
            <a:r>
              <a:rPr sz="1100" b="1" spc="-15" dirty="0">
                <a:solidFill>
                  <a:prstClr val="black"/>
                </a:solidFill>
                <a:latin typeface="Arial"/>
                <a:cs typeface="Arial"/>
              </a:rPr>
              <a:t>a</a:t>
            </a:r>
            <a:r>
              <a:rPr sz="1100" b="1" spc="-10" dirty="0">
                <a:solidFill>
                  <a:prstClr val="black"/>
                </a:solidFill>
                <a:latin typeface="Arial"/>
                <a:cs typeface="Arial"/>
              </a:rPr>
              <a:t>l</a:t>
            </a:r>
            <a:r>
              <a:rPr sz="1100" b="1" dirty="0">
                <a:solidFill>
                  <a:prstClr val="black"/>
                </a:solidFill>
                <a:latin typeface="Arial"/>
                <a:cs typeface="Arial"/>
              </a:rPr>
              <a:t>e</a:t>
            </a:r>
            <a:r>
              <a:rPr sz="1100" b="1" spc="-45" dirty="0">
                <a:solidFill>
                  <a:prstClr val="black"/>
                </a:solidFill>
                <a:latin typeface="Arial"/>
                <a:cs typeface="Arial"/>
              </a:rPr>
              <a:t> </a:t>
            </a:r>
            <a:r>
              <a:rPr sz="1100" b="1" spc="-20" dirty="0">
                <a:solidFill>
                  <a:prstClr val="black"/>
                </a:solidFill>
                <a:latin typeface="Arial"/>
                <a:cs typeface="Arial"/>
              </a:rPr>
              <a:t>B</a:t>
            </a:r>
            <a:r>
              <a:rPr sz="1100" b="1" spc="5" dirty="0">
                <a:solidFill>
                  <a:prstClr val="black"/>
                </a:solidFill>
                <a:latin typeface="Arial"/>
                <a:cs typeface="Arial"/>
              </a:rPr>
              <a:t>l</a:t>
            </a:r>
            <a:r>
              <a:rPr sz="1100" b="1" spc="-10" dirty="0">
                <a:solidFill>
                  <a:prstClr val="black"/>
                </a:solidFill>
                <a:latin typeface="Arial"/>
                <a:cs typeface="Arial"/>
              </a:rPr>
              <a:t>i</a:t>
            </a:r>
            <a:r>
              <a:rPr sz="1100" b="1" spc="-5" dirty="0">
                <a:solidFill>
                  <a:prstClr val="black"/>
                </a:solidFill>
                <a:latin typeface="Arial"/>
                <a:cs typeface="Arial"/>
              </a:rPr>
              <a:t>g</a:t>
            </a:r>
            <a:r>
              <a:rPr sz="1100" b="1" dirty="0">
                <a:solidFill>
                  <a:prstClr val="black"/>
                </a:solidFill>
                <a:latin typeface="Arial"/>
                <a:cs typeface="Arial"/>
              </a:rPr>
              <a:t>ny</a:t>
            </a:r>
            <a:endParaRPr sz="1100" dirty="0">
              <a:solidFill>
                <a:prstClr val="black"/>
              </a:solidFill>
              <a:latin typeface="Arial"/>
              <a:cs typeface="Arial"/>
            </a:endParaRPr>
          </a:p>
        </p:txBody>
      </p:sp>
      <p:sp>
        <p:nvSpPr>
          <p:cNvPr id="264" name="object 264"/>
          <p:cNvSpPr txBox="1"/>
          <p:nvPr/>
        </p:nvSpPr>
        <p:spPr>
          <a:xfrm>
            <a:off x="755573" y="717816"/>
            <a:ext cx="7883525" cy="169545"/>
          </a:xfrm>
          <a:prstGeom prst="rect">
            <a:avLst/>
          </a:prstGeom>
          <a:solidFill>
            <a:srgbClr val="0D4A85"/>
          </a:solidFill>
        </p:spPr>
        <p:txBody>
          <a:bodyPr vert="horz" wrap="square" lIns="0" tIns="0" rIns="0" bIns="0" rtlCol="0">
            <a:spAutoFit/>
          </a:bodyPr>
          <a:lstStyle/>
          <a:p>
            <a:pPr marL="68580">
              <a:tabLst>
                <a:tab pos="1531620" algn="l"/>
              </a:tabLst>
            </a:pPr>
            <a:r>
              <a:rPr lang="en-US" sz="1100" b="1" spc="-20" dirty="0" smtClean="0">
                <a:solidFill>
                  <a:srgbClr val="FFFFFF"/>
                </a:solidFill>
                <a:latin typeface="Arial"/>
                <a:cs typeface="Arial"/>
              </a:rPr>
              <a:t>E</a:t>
            </a:r>
            <a:r>
              <a:rPr lang="en-US" sz="1100" b="1" spc="5" dirty="0" smtClean="0">
                <a:solidFill>
                  <a:srgbClr val="FFFFFF"/>
                </a:solidFill>
                <a:latin typeface="Arial"/>
                <a:cs typeface="Arial"/>
              </a:rPr>
              <a:t>M</a:t>
            </a:r>
            <a:r>
              <a:rPr lang="en-US" sz="1100" b="1" spc="-20" dirty="0" smtClean="0">
                <a:solidFill>
                  <a:srgbClr val="FFFFFF"/>
                </a:solidFill>
                <a:latin typeface="Arial"/>
                <a:cs typeface="Arial"/>
              </a:rPr>
              <a:t>ER</a:t>
            </a:r>
            <a:r>
              <a:rPr lang="en-US" sz="1100" b="1" spc="-10" dirty="0" smtClean="0">
                <a:solidFill>
                  <a:srgbClr val="FFFFFF"/>
                </a:solidFill>
                <a:latin typeface="Arial"/>
                <a:cs typeface="Arial"/>
              </a:rPr>
              <a:t>G</a:t>
            </a:r>
            <a:r>
              <a:rPr lang="en-US" sz="1100" b="1" spc="-20" dirty="0" smtClean="0">
                <a:solidFill>
                  <a:srgbClr val="FFFFFF"/>
                </a:solidFill>
                <a:latin typeface="Arial"/>
                <a:cs typeface="Arial"/>
              </a:rPr>
              <a:t>ENCIES </a:t>
            </a:r>
            <a:r>
              <a:rPr lang="en-US" sz="1100" b="1" dirty="0" smtClean="0">
                <a:solidFill>
                  <a:srgbClr val="FFFFFF"/>
                </a:solidFill>
                <a:latin typeface="Arial"/>
                <a:cs typeface="Arial"/>
              </a:rPr>
              <a:t>	</a:t>
            </a:r>
            <a:r>
              <a:rPr lang="en-US" sz="1100" b="1" spc="-10" dirty="0" smtClean="0">
                <a:solidFill>
                  <a:srgbClr val="FFFFFF"/>
                </a:solidFill>
                <a:latin typeface="Arial"/>
                <a:cs typeface="Arial"/>
              </a:rPr>
              <a:t>Emergency management</a:t>
            </a:r>
            <a:r>
              <a:rPr lang="en-US" sz="1100" b="1" dirty="0" smtClean="0">
                <a:solidFill>
                  <a:srgbClr val="FFFFFF"/>
                </a:solidFill>
                <a:latin typeface="Arial"/>
                <a:cs typeface="Arial"/>
              </a:rPr>
              <a:t>–</a:t>
            </a:r>
            <a:r>
              <a:rPr lang="en-US" sz="1100" b="1" spc="-20" dirty="0" smtClean="0">
                <a:solidFill>
                  <a:srgbClr val="FFFFFF"/>
                </a:solidFill>
                <a:latin typeface="Arial"/>
                <a:cs typeface="Arial"/>
              </a:rPr>
              <a:t> Meeting points</a:t>
            </a:r>
            <a:endParaRPr lang="en-US" sz="1100" dirty="0">
              <a:solidFill>
                <a:prstClr val="black"/>
              </a:solidFill>
              <a:latin typeface="Arial"/>
              <a:cs typeface="Arial"/>
            </a:endParaRPr>
          </a:p>
        </p:txBody>
      </p:sp>
      <p:sp>
        <p:nvSpPr>
          <p:cNvPr id="265" name="object 265"/>
          <p:cNvSpPr txBox="1"/>
          <p:nvPr/>
        </p:nvSpPr>
        <p:spPr>
          <a:xfrm>
            <a:off x="4823333" y="4317424"/>
            <a:ext cx="3754754" cy="351378"/>
          </a:xfrm>
          <a:prstGeom prst="rect">
            <a:avLst/>
          </a:prstGeom>
        </p:spPr>
        <p:txBody>
          <a:bodyPr vert="horz" wrap="square" lIns="0" tIns="0" rIns="0" bIns="0" rtlCol="0">
            <a:spAutoFit/>
          </a:bodyPr>
          <a:lstStyle/>
          <a:p>
            <a:pPr marL="12700">
              <a:tabLst>
                <a:tab pos="1755775" algn="l"/>
              </a:tabLst>
            </a:pPr>
            <a:r>
              <a:rPr sz="1100" b="1" u="heavy" dirty="0">
                <a:solidFill>
                  <a:prstClr val="black"/>
                </a:solidFill>
                <a:latin typeface="Arial"/>
                <a:cs typeface="Arial"/>
              </a:rPr>
              <a:t> 	</a:t>
            </a:r>
            <a:r>
              <a:rPr lang="it-IT" sz="1100" b="1" u="heavy" dirty="0" smtClean="0">
                <a:solidFill>
                  <a:prstClr val="black"/>
                </a:solidFill>
                <a:latin typeface="Arial"/>
                <a:cs typeface="Arial"/>
              </a:rPr>
              <a:t>P</a:t>
            </a:r>
            <a:r>
              <a:rPr lang="it-IT" sz="1100" b="1" u="heavy" spc="-20" dirty="0" smtClean="0">
                <a:solidFill>
                  <a:prstClr val="black"/>
                </a:solidFill>
                <a:latin typeface="Arial"/>
                <a:cs typeface="Arial"/>
              </a:rPr>
              <a:t>oint</a:t>
            </a:r>
            <a:r>
              <a:rPr sz="1100" b="1" u="heavy" spc="-5" dirty="0" smtClean="0">
                <a:solidFill>
                  <a:prstClr val="black"/>
                </a:solidFill>
                <a:latin typeface="Arial"/>
                <a:cs typeface="Arial"/>
              </a:rPr>
              <a:t> </a:t>
            </a:r>
            <a:r>
              <a:rPr sz="1100" b="1" u="heavy" dirty="0">
                <a:solidFill>
                  <a:prstClr val="black"/>
                </a:solidFill>
                <a:latin typeface="Arial"/>
                <a:cs typeface="Arial"/>
              </a:rPr>
              <a:t>B</a:t>
            </a:r>
            <a:r>
              <a:rPr sz="1100" b="1" u="heavy" spc="-15" dirty="0">
                <a:solidFill>
                  <a:prstClr val="black"/>
                </a:solidFill>
                <a:latin typeface="Arial"/>
                <a:cs typeface="Arial"/>
              </a:rPr>
              <a:t> </a:t>
            </a:r>
            <a:r>
              <a:rPr sz="1100" b="1" u="heavy" dirty="0">
                <a:solidFill>
                  <a:prstClr val="black"/>
                </a:solidFill>
                <a:latin typeface="Arial"/>
                <a:cs typeface="Arial"/>
              </a:rPr>
              <a:t>–</a:t>
            </a:r>
            <a:r>
              <a:rPr sz="1100" u="heavy" spc="20" dirty="0">
                <a:solidFill>
                  <a:prstClr val="black"/>
                </a:solidFill>
                <a:latin typeface="Times New Roman"/>
                <a:cs typeface="Times New Roman"/>
              </a:rPr>
              <a:t> </a:t>
            </a:r>
            <a:r>
              <a:rPr lang="it-IT" sz="1100" b="1" u="heavy" spc="-80" dirty="0" err="1" smtClean="0">
                <a:solidFill>
                  <a:prstClr val="black"/>
                </a:solidFill>
                <a:latin typeface="Arial"/>
                <a:cs typeface="Arial"/>
              </a:rPr>
              <a:t>Between</a:t>
            </a:r>
            <a:endParaRPr sz="1100" dirty="0" smtClean="0">
              <a:solidFill>
                <a:prstClr val="black"/>
              </a:solidFill>
              <a:latin typeface="Arial"/>
              <a:cs typeface="Arial"/>
            </a:endParaRPr>
          </a:p>
          <a:p>
            <a:pPr marL="1755775">
              <a:spcBef>
                <a:spcPts val="70"/>
              </a:spcBef>
            </a:pPr>
            <a:r>
              <a:rPr lang="it-IT" sz="1100" b="1" spc="-40" dirty="0" smtClean="0">
                <a:solidFill>
                  <a:prstClr val="black"/>
                </a:solidFill>
                <a:latin typeface="Arial"/>
                <a:cs typeface="Arial"/>
              </a:rPr>
              <a:t>V</a:t>
            </a:r>
            <a:r>
              <a:rPr sz="1100" b="1" spc="-10" dirty="0" err="1" smtClean="0">
                <a:solidFill>
                  <a:prstClr val="black"/>
                </a:solidFill>
                <a:latin typeface="Arial"/>
                <a:cs typeface="Arial"/>
              </a:rPr>
              <a:t>i</a:t>
            </a:r>
            <a:r>
              <a:rPr sz="1100" b="1" dirty="0" err="1" smtClean="0">
                <a:solidFill>
                  <a:prstClr val="black"/>
                </a:solidFill>
                <a:latin typeface="Arial"/>
                <a:cs typeface="Arial"/>
              </a:rPr>
              <a:t>a</a:t>
            </a:r>
            <a:r>
              <a:rPr sz="1100" b="1" spc="-20" dirty="0" smtClean="0">
                <a:solidFill>
                  <a:prstClr val="black"/>
                </a:solidFill>
                <a:latin typeface="Arial"/>
                <a:cs typeface="Arial"/>
              </a:rPr>
              <a:t> </a:t>
            </a:r>
            <a:r>
              <a:rPr sz="1100" b="1" spc="-15" dirty="0" err="1" smtClean="0">
                <a:solidFill>
                  <a:prstClr val="black"/>
                </a:solidFill>
                <a:latin typeface="Arial"/>
                <a:cs typeface="Arial"/>
              </a:rPr>
              <a:t>R</a:t>
            </a:r>
            <a:r>
              <a:rPr sz="1100" b="1" spc="-5" dirty="0" err="1" smtClean="0">
                <a:solidFill>
                  <a:prstClr val="black"/>
                </a:solidFill>
                <a:latin typeface="Arial"/>
                <a:cs typeface="Arial"/>
              </a:rPr>
              <a:t>ö</a:t>
            </a:r>
            <a:r>
              <a:rPr sz="1100" b="1" spc="-15" dirty="0" err="1" smtClean="0">
                <a:solidFill>
                  <a:prstClr val="black"/>
                </a:solidFill>
                <a:latin typeface="Arial"/>
                <a:cs typeface="Arial"/>
              </a:rPr>
              <a:t>n</a:t>
            </a:r>
            <a:r>
              <a:rPr sz="1100" b="1" dirty="0" err="1" smtClean="0">
                <a:solidFill>
                  <a:prstClr val="black"/>
                </a:solidFill>
                <a:latin typeface="Arial"/>
                <a:cs typeface="Arial"/>
              </a:rPr>
              <a:t>t</a:t>
            </a:r>
            <a:r>
              <a:rPr sz="1100" b="1" spc="-15" dirty="0" err="1" smtClean="0">
                <a:solidFill>
                  <a:prstClr val="black"/>
                </a:solidFill>
                <a:latin typeface="Arial"/>
                <a:cs typeface="Arial"/>
              </a:rPr>
              <a:t>ge</a:t>
            </a:r>
            <a:r>
              <a:rPr sz="1100" b="1" dirty="0" err="1" smtClean="0">
                <a:solidFill>
                  <a:prstClr val="black"/>
                </a:solidFill>
                <a:latin typeface="Arial"/>
                <a:cs typeface="Arial"/>
              </a:rPr>
              <a:t>n</a:t>
            </a:r>
            <a:r>
              <a:rPr sz="1100" b="1" spc="-10" dirty="0" smtClean="0">
                <a:solidFill>
                  <a:prstClr val="black"/>
                </a:solidFill>
                <a:latin typeface="Arial"/>
                <a:cs typeface="Arial"/>
              </a:rPr>
              <a:t> </a:t>
            </a:r>
            <a:r>
              <a:rPr lang="it-IT" sz="1100" b="1" dirty="0" smtClean="0">
                <a:solidFill>
                  <a:prstClr val="black"/>
                </a:solidFill>
                <a:latin typeface="Arial"/>
                <a:cs typeface="Arial"/>
              </a:rPr>
              <a:t>and </a:t>
            </a:r>
            <a:r>
              <a:rPr sz="1100" b="1" spc="-20" dirty="0" err="1" smtClean="0">
                <a:solidFill>
                  <a:prstClr val="black"/>
                </a:solidFill>
                <a:latin typeface="Arial"/>
                <a:cs typeface="Arial"/>
              </a:rPr>
              <a:t>V</a:t>
            </a:r>
            <a:r>
              <a:rPr sz="1100" b="1" spc="-15" dirty="0" err="1" smtClean="0">
                <a:solidFill>
                  <a:prstClr val="black"/>
                </a:solidFill>
                <a:latin typeface="Arial"/>
                <a:cs typeface="Arial"/>
              </a:rPr>
              <a:t>e</a:t>
            </a:r>
            <a:r>
              <a:rPr sz="1100" b="1" spc="-10" dirty="0" err="1" smtClean="0">
                <a:solidFill>
                  <a:prstClr val="black"/>
                </a:solidFill>
                <a:latin typeface="Arial"/>
                <a:cs typeface="Arial"/>
              </a:rPr>
              <a:t>l</a:t>
            </a:r>
            <a:r>
              <a:rPr sz="1100" b="1" spc="-15" dirty="0" err="1" smtClean="0">
                <a:solidFill>
                  <a:prstClr val="black"/>
                </a:solidFill>
                <a:latin typeface="Arial"/>
                <a:cs typeface="Arial"/>
              </a:rPr>
              <a:t>od</a:t>
            </a:r>
            <a:r>
              <a:rPr sz="1100" b="1" spc="-10" dirty="0" err="1" smtClean="0">
                <a:solidFill>
                  <a:prstClr val="black"/>
                </a:solidFill>
                <a:latin typeface="Arial"/>
                <a:cs typeface="Arial"/>
              </a:rPr>
              <a:t>r</a:t>
            </a:r>
            <a:r>
              <a:rPr sz="1100" b="1" spc="-15" dirty="0" err="1" smtClean="0">
                <a:solidFill>
                  <a:prstClr val="black"/>
                </a:solidFill>
                <a:latin typeface="Arial"/>
                <a:cs typeface="Arial"/>
              </a:rPr>
              <a:t>o</a:t>
            </a:r>
            <a:r>
              <a:rPr sz="1100" b="1" spc="-10" dirty="0" err="1" smtClean="0">
                <a:solidFill>
                  <a:prstClr val="black"/>
                </a:solidFill>
                <a:latin typeface="Arial"/>
                <a:cs typeface="Arial"/>
              </a:rPr>
              <a:t>m</a:t>
            </a:r>
            <a:r>
              <a:rPr sz="1100" b="1" dirty="0" err="1" smtClean="0">
                <a:solidFill>
                  <a:prstClr val="black"/>
                </a:solidFill>
                <a:latin typeface="Arial"/>
                <a:cs typeface="Arial"/>
              </a:rPr>
              <a:t>o</a:t>
            </a:r>
            <a:endParaRPr sz="1100" dirty="0">
              <a:solidFill>
                <a:prstClr val="black"/>
              </a:solidFill>
              <a:latin typeface="Arial"/>
              <a:cs typeface="Arial"/>
            </a:endParaRPr>
          </a:p>
        </p:txBody>
      </p:sp>
      <p:sp>
        <p:nvSpPr>
          <p:cNvPr id="266" name="object 266"/>
          <p:cNvSpPr/>
          <p:nvPr/>
        </p:nvSpPr>
        <p:spPr>
          <a:xfrm>
            <a:off x="3962908" y="1715046"/>
            <a:ext cx="284099" cy="307047"/>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267" name="object 267"/>
          <p:cNvSpPr/>
          <p:nvPr/>
        </p:nvSpPr>
        <p:spPr>
          <a:xfrm>
            <a:off x="4257421" y="1944623"/>
            <a:ext cx="4106545" cy="0"/>
          </a:xfrm>
          <a:custGeom>
            <a:avLst/>
            <a:gdLst/>
            <a:ahLst/>
            <a:cxnLst/>
            <a:rect l="l" t="t" r="r" b="b"/>
            <a:pathLst>
              <a:path w="4106545">
                <a:moveTo>
                  <a:pt x="0" y="0"/>
                </a:moveTo>
                <a:lnTo>
                  <a:pt x="4106290" y="0"/>
                </a:lnTo>
              </a:path>
            </a:pathLst>
          </a:custGeom>
          <a:ln w="19810">
            <a:solidFill>
              <a:srgbClr val="000000"/>
            </a:solidFill>
          </a:ln>
        </p:spPr>
        <p:txBody>
          <a:bodyPr wrap="square" lIns="0" tIns="0" rIns="0" bIns="0" rtlCol="0"/>
          <a:lstStyle/>
          <a:p>
            <a:endParaRPr>
              <a:solidFill>
                <a:prstClr val="black"/>
              </a:solidFill>
            </a:endParaRPr>
          </a:p>
        </p:txBody>
      </p:sp>
      <p:sp>
        <p:nvSpPr>
          <p:cNvPr id="268" name="object 268"/>
          <p:cNvSpPr/>
          <p:nvPr/>
        </p:nvSpPr>
        <p:spPr>
          <a:xfrm>
            <a:off x="4657471" y="4243374"/>
            <a:ext cx="284099" cy="308432"/>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269" name="object 269"/>
          <p:cNvSpPr txBox="1">
            <a:spLocks noGrp="1"/>
          </p:cNvSpPr>
          <p:nvPr>
            <p:ph type="sldNum" sz="quarter" idx="7"/>
          </p:nvPr>
        </p:nvSpPr>
        <p:spPr>
          <a:prstGeom prst="rect">
            <a:avLst/>
          </a:prstGeom>
        </p:spPr>
        <p:txBody>
          <a:bodyPr vert="horz" wrap="square" lIns="0" tIns="0" rIns="0" bIns="0" rtlCol="0">
            <a:spAutoFit/>
          </a:bodyPr>
          <a:lstStyle/>
          <a:p>
            <a:pPr marL="25400"/>
            <a:fld id="{81D60167-4931-47E6-BA6A-407CBD079E47}" type="slidenum">
              <a:rPr spc="-5" dirty="0">
                <a:solidFill>
                  <a:prstClr val="black"/>
                </a:solidFill>
              </a:rPr>
              <a:pPr marL="25400"/>
              <a:t>18</a:t>
            </a:fld>
            <a:r>
              <a:rPr dirty="0">
                <a:solidFill>
                  <a:prstClr val="black"/>
                </a:solidFill>
              </a:rPr>
              <a:t>/</a:t>
            </a:r>
            <a:r>
              <a:rPr spc="-10" dirty="0">
                <a:solidFill>
                  <a:prstClr val="black"/>
                </a:solidFill>
              </a:rPr>
              <a:t>2</a:t>
            </a:r>
            <a:r>
              <a:rPr spc="-5" dirty="0">
                <a:solidFill>
                  <a:prstClr val="black"/>
                </a:solidFill>
              </a:rPr>
              <a:t>3</a:t>
            </a:r>
          </a:p>
        </p:txBody>
      </p:sp>
    </p:spTree>
    <p:extLst>
      <p:ext uri="{BB962C8B-B14F-4D97-AF65-F5344CB8AC3E}">
        <p14:creationId xmlns:p14="http://schemas.microsoft.com/office/powerpoint/2010/main" val="568844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7333" y="1687474"/>
            <a:ext cx="5687059" cy="4450842"/>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4787010" y="2901060"/>
            <a:ext cx="39370" cy="0"/>
          </a:xfrm>
          <a:custGeom>
            <a:avLst/>
            <a:gdLst/>
            <a:ahLst/>
            <a:cxnLst/>
            <a:rect l="l" t="t" r="r" b="b"/>
            <a:pathLst>
              <a:path w="39370">
                <a:moveTo>
                  <a:pt x="0" y="0"/>
                </a:moveTo>
                <a:lnTo>
                  <a:pt x="38988" y="0"/>
                </a:lnTo>
              </a:path>
            </a:pathLst>
          </a:custGeom>
          <a:ln w="3175">
            <a:solidFill>
              <a:srgbClr val="3164FF"/>
            </a:solidFill>
          </a:ln>
        </p:spPr>
        <p:txBody>
          <a:bodyPr wrap="square" lIns="0" tIns="0" rIns="0" bIns="0" rtlCol="0"/>
          <a:lstStyle/>
          <a:p>
            <a:endParaRPr>
              <a:solidFill>
                <a:prstClr val="black"/>
              </a:solidFill>
            </a:endParaRPr>
          </a:p>
        </p:txBody>
      </p:sp>
      <p:sp>
        <p:nvSpPr>
          <p:cNvPr id="4" name="object 4"/>
          <p:cNvSpPr/>
          <p:nvPr/>
        </p:nvSpPr>
        <p:spPr>
          <a:xfrm>
            <a:off x="4735703" y="2906648"/>
            <a:ext cx="90805" cy="0"/>
          </a:xfrm>
          <a:custGeom>
            <a:avLst/>
            <a:gdLst/>
            <a:ahLst/>
            <a:cxnLst/>
            <a:rect l="l" t="t" r="r" b="b"/>
            <a:pathLst>
              <a:path w="90804">
                <a:moveTo>
                  <a:pt x="0" y="0"/>
                </a:moveTo>
                <a:lnTo>
                  <a:pt x="90805" y="0"/>
                </a:lnTo>
              </a:path>
            </a:pathLst>
          </a:custGeom>
          <a:ln w="3175">
            <a:solidFill>
              <a:srgbClr val="3164FF"/>
            </a:solidFill>
          </a:ln>
        </p:spPr>
        <p:txBody>
          <a:bodyPr wrap="square" lIns="0" tIns="0" rIns="0" bIns="0" rtlCol="0"/>
          <a:lstStyle/>
          <a:p>
            <a:endParaRPr>
              <a:solidFill>
                <a:prstClr val="black"/>
              </a:solidFill>
            </a:endParaRPr>
          </a:p>
        </p:txBody>
      </p:sp>
      <p:sp>
        <p:nvSpPr>
          <p:cNvPr id="5" name="object 5"/>
          <p:cNvSpPr/>
          <p:nvPr/>
        </p:nvSpPr>
        <p:spPr>
          <a:xfrm>
            <a:off x="4684267" y="2912110"/>
            <a:ext cx="142875" cy="0"/>
          </a:xfrm>
          <a:custGeom>
            <a:avLst/>
            <a:gdLst/>
            <a:ahLst/>
            <a:cxnLst/>
            <a:rect l="l" t="t" r="r" b="b"/>
            <a:pathLst>
              <a:path w="142875">
                <a:moveTo>
                  <a:pt x="0" y="0"/>
                </a:moveTo>
                <a:lnTo>
                  <a:pt x="142748" y="0"/>
                </a:lnTo>
              </a:path>
            </a:pathLst>
          </a:custGeom>
          <a:ln w="3175">
            <a:solidFill>
              <a:srgbClr val="3164FF"/>
            </a:solidFill>
          </a:ln>
        </p:spPr>
        <p:txBody>
          <a:bodyPr wrap="square" lIns="0" tIns="0" rIns="0" bIns="0" rtlCol="0"/>
          <a:lstStyle/>
          <a:p>
            <a:endParaRPr>
              <a:solidFill>
                <a:prstClr val="black"/>
              </a:solidFill>
            </a:endParaRPr>
          </a:p>
        </p:txBody>
      </p:sp>
      <p:sp>
        <p:nvSpPr>
          <p:cNvPr id="6" name="object 6"/>
          <p:cNvSpPr/>
          <p:nvPr/>
        </p:nvSpPr>
        <p:spPr>
          <a:xfrm>
            <a:off x="4632833" y="2917698"/>
            <a:ext cx="194945" cy="0"/>
          </a:xfrm>
          <a:custGeom>
            <a:avLst/>
            <a:gdLst/>
            <a:ahLst/>
            <a:cxnLst/>
            <a:rect l="l" t="t" r="r" b="b"/>
            <a:pathLst>
              <a:path w="194945">
                <a:moveTo>
                  <a:pt x="0" y="0"/>
                </a:moveTo>
                <a:lnTo>
                  <a:pt x="194690" y="0"/>
                </a:lnTo>
              </a:path>
            </a:pathLst>
          </a:custGeom>
          <a:ln w="3175">
            <a:solidFill>
              <a:srgbClr val="3164FF"/>
            </a:solidFill>
          </a:ln>
        </p:spPr>
        <p:txBody>
          <a:bodyPr wrap="square" lIns="0" tIns="0" rIns="0" bIns="0" rtlCol="0"/>
          <a:lstStyle/>
          <a:p>
            <a:endParaRPr>
              <a:solidFill>
                <a:prstClr val="black"/>
              </a:solidFill>
            </a:endParaRPr>
          </a:p>
        </p:txBody>
      </p:sp>
      <p:sp>
        <p:nvSpPr>
          <p:cNvPr id="7" name="object 7"/>
          <p:cNvSpPr/>
          <p:nvPr/>
        </p:nvSpPr>
        <p:spPr>
          <a:xfrm>
            <a:off x="4581525" y="2923285"/>
            <a:ext cx="247015" cy="0"/>
          </a:xfrm>
          <a:custGeom>
            <a:avLst/>
            <a:gdLst/>
            <a:ahLst/>
            <a:cxnLst/>
            <a:rect l="l" t="t" r="r" b="b"/>
            <a:pathLst>
              <a:path w="247014">
                <a:moveTo>
                  <a:pt x="0" y="0"/>
                </a:moveTo>
                <a:lnTo>
                  <a:pt x="246507" y="0"/>
                </a:lnTo>
              </a:path>
            </a:pathLst>
          </a:custGeom>
          <a:ln w="3175">
            <a:solidFill>
              <a:srgbClr val="3164FF"/>
            </a:solidFill>
          </a:ln>
        </p:spPr>
        <p:txBody>
          <a:bodyPr wrap="square" lIns="0" tIns="0" rIns="0" bIns="0" rtlCol="0"/>
          <a:lstStyle/>
          <a:p>
            <a:endParaRPr>
              <a:solidFill>
                <a:prstClr val="black"/>
              </a:solidFill>
            </a:endParaRPr>
          </a:p>
        </p:txBody>
      </p:sp>
      <p:sp>
        <p:nvSpPr>
          <p:cNvPr id="8" name="object 8"/>
          <p:cNvSpPr/>
          <p:nvPr/>
        </p:nvSpPr>
        <p:spPr>
          <a:xfrm>
            <a:off x="4530090" y="2928747"/>
            <a:ext cx="299085" cy="0"/>
          </a:xfrm>
          <a:custGeom>
            <a:avLst/>
            <a:gdLst/>
            <a:ahLst/>
            <a:cxnLst/>
            <a:rect l="l" t="t" r="r" b="b"/>
            <a:pathLst>
              <a:path w="299085">
                <a:moveTo>
                  <a:pt x="0" y="0"/>
                </a:moveTo>
                <a:lnTo>
                  <a:pt x="298576" y="0"/>
                </a:lnTo>
              </a:path>
            </a:pathLst>
          </a:custGeom>
          <a:ln w="3175">
            <a:solidFill>
              <a:srgbClr val="3164FF"/>
            </a:solidFill>
          </a:ln>
        </p:spPr>
        <p:txBody>
          <a:bodyPr wrap="square" lIns="0" tIns="0" rIns="0" bIns="0" rtlCol="0"/>
          <a:lstStyle/>
          <a:p>
            <a:endParaRPr>
              <a:solidFill>
                <a:prstClr val="black"/>
              </a:solidFill>
            </a:endParaRPr>
          </a:p>
        </p:txBody>
      </p:sp>
      <p:sp>
        <p:nvSpPr>
          <p:cNvPr id="9" name="object 9"/>
          <p:cNvSpPr/>
          <p:nvPr/>
        </p:nvSpPr>
        <p:spPr>
          <a:xfrm>
            <a:off x="4478782" y="2934335"/>
            <a:ext cx="350520" cy="0"/>
          </a:xfrm>
          <a:custGeom>
            <a:avLst/>
            <a:gdLst/>
            <a:ahLst/>
            <a:cxnLst/>
            <a:rect l="l" t="t" r="r" b="b"/>
            <a:pathLst>
              <a:path w="350520">
                <a:moveTo>
                  <a:pt x="0" y="0"/>
                </a:moveTo>
                <a:lnTo>
                  <a:pt x="350392" y="0"/>
                </a:lnTo>
              </a:path>
            </a:pathLst>
          </a:custGeom>
          <a:ln w="3175">
            <a:solidFill>
              <a:srgbClr val="3164FF"/>
            </a:solidFill>
          </a:ln>
        </p:spPr>
        <p:txBody>
          <a:bodyPr wrap="square" lIns="0" tIns="0" rIns="0" bIns="0" rtlCol="0"/>
          <a:lstStyle/>
          <a:p>
            <a:endParaRPr>
              <a:solidFill>
                <a:prstClr val="black"/>
              </a:solidFill>
            </a:endParaRPr>
          </a:p>
        </p:txBody>
      </p:sp>
      <p:sp>
        <p:nvSpPr>
          <p:cNvPr id="10" name="object 10"/>
          <p:cNvSpPr/>
          <p:nvPr/>
        </p:nvSpPr>
        <p:spPr>
          <a:xfrm>
            <a:off x="4427346" y="2939795"/>
            <a:ext cx="402590" cy="0"/>
          </a:xfrm>
          <a:custGeom>
            <a:avLst/>
            <a:gdLst/>
            <a:ahLst/>
            <a:cxnLst/>
            <a:rect l="l" t="t" r="r" b="b"/>
            <a:pathLst>
              <a:path w="402589">
                <a:moveTo>
                  <a:pt x="0" y="0"/>
                </a:moveTo>
                <a:lnTo>
                  <a:pt x="402336" y="0"/>
                </a:lnTo>
              </a:path>
            </a:pathLst>
          </a:custGeom>
          <a:ln w="3175">
            <a:solidFill>
              <a:srgbClr val="3164FF"/>
            </a:solidFill>
          </a:ln>
        </p:spPr>
        <p:txBody>
          <a:bodyPr wrap="square" lIns="0" tIns="0" rIns="0" bIns="0" rtlCol="0"/>
          <a:lstStyle/>
          <a:p>
            <a:endParaRPr>
              <a:solidFill>
                <a:prstClr val="black"/>
              </a:solidFill>
            </a:endParaRPr>
          </a:p>
        </p:txBody>
      </p:sp>
      <p:sp>
        <p:nvSpPr>
          <p:cNvPr id="11" name="object 11"/>
          <p:cNvSpPr/>
          <p:nvPr/>
        </p:nvSpPr>
        <p:spPr>
          <a:xfrm>
            <a:off x="4376039" y="2945383"/>
            <a:ext cx="454659" cy="0"/>
          </a:xfrm>
          <a:custGeom>
            <a:avLst/>
            <a:gdLst/>
            <a:ahLst/>
            <a:cxnLst/>
            <a:rect l="l" t="t" r="r" b="b"/>
            <a:pathLst>
              <a:path w="454660">
                <a:moveTo>
                  <a:pt x="0" y="0"/>
                </a:moveTo>
                <a:lnTo>
                  <a:pt x="454151" y="0"/>
                </a:lnTo>
              </a:path>
            </a:pathLst>
          </a:custGeom>
          <a:ln w="3175">
            <a:solidFill>
              <a:srgbClr val="3164FF"/>
            </a:solidFill>
          </a:ln>
        </p:spPr>
        <p:txBody>
          <a:bodyPr wrap="square" lIns="0" tIns="0" rIns="0" bIns="0" rtlCol="0"/>
          <a:lstStyle/>
          <a:p>
            <a:endParaRPr>
              <a:solidFill>
                <a:prstClr val="black"/>
              </a:solidFill>
            </a:endParaRPr>
          </a:p>
        </p:txBody>
      </p:sp>
      <p:sp>
        <p:nvSpPr>
          <p:cNvPr id="12" name="object 12"/>
          <p:cNvSpPr/>
          <p:nvPr/>
        </p:nvSpPr>
        <p:spPr>
          <a:xfrm>
            <a:off x="4324603" y="2950845"/>
            <a:ext cx="506095" cy="0"/>
          </a:xfrm>
          <a:custGeom>
            <a:avLst/>
            <a:gdLst/>
            <a:ahLst/>
            <a:cxnLst/>
            <a:rect l="l" t="t" r="r" b="b"/>
            <a:pathLst>
              <a:path w="506095">
                <a:moveTo>
                  <a:pt x="0" y="0"/>
                </a:moveTo>
                <a:lnTo>
                  <a:pt x="506095" y="0"/>
                </a:lnTo>
              </a:path>
            </a:pathLst>
          </a:custGeom>
          <a:ln w="3175">
            <a:solidFill>
              <a:srgbClr val="3164FF"/>
            </a:solidFill>
          </a:ln>
        </p:spPr>
        <p:txBody>
          <a:bodyPr wrap="square" lIns="0" tIns="0" rIns="0" bIns="0" rtlCol="0"/>
          <a:lstStyle/>
          <a:p>
            <a:endParaRPr>
              <a:solidFill>
                <a:prstClr val="black"/>
              </a:solidFill>
            </a:endParaRPr>
          </a:p>
        </p:txBody>
      </p:sp>
      <p:sp>
        <p:nvSpPr>
          <p:cNvPr id="13" name="object 13"/>
          <p:cNvSpPr/>
          <p:nvPr/>
        </p:nvSpPr>
        <p:spPr>
          <a:xfrm>
            <a:off x="4273169" y="2956432"/>
            <a:ext cx="558165" cy="0"/>
          </a:xfrm>
          <a:custGeom>
            <a:avLst/>
            <a:gdLst/>
            <a:ahLst/>
            <a:cxnLst/>
            <a:rect l="l" t="t" r="r" b="b"/>
            <a:pathLst>
              <a:path w="558164">
                <a:moveTo>
                  <a:pt x="0" y="0"/>
                </a:moveTo>
                <a:lnTo>
                  <a:pt x="558038" y="0"/>
                </a:lnTo>
              </a:path>
            </a:pathLst>
          </a:custGeom>
          <a:ln w="3175">
            <a:solidFill>
              <a:srgbClr val="3164FF"/>
            </a:solidFill>
          </a:ln>
        </p:spPr>
        <p:txBody>
          <a:bodyPr wrap="square" lIns="0" tIns="0" rIns="0" bIns="0" rtlCol="0"/>
          <a:lstStyle/>
          <a:p>
            <a:endParaRPr>
              <a:solidFill>
                <a:prstClr val="black"/>
              </a:solidFill>
            </a:endParaRPr>
          </a:p>
        </p:txBody>
      </p:sp>
      <p:sp>
        <p:nvSpPr>
          <p:cNvPr id="14" name="object 14"/>
          <p:cNvSpPr/>
          <p:nvPr/>
        </p:nvSpPr>
        <p:spPr>
          <a:xfrm>
            <a:off x="4221860" y="2962020"/>
            <a:ext cx="610235" cy="0"/>
          </a:xfrm>
          <a:custGeom>
            <a:avLst/>
            <a:gdLst/>
            <a:ahLst/>
            <a:cxnLst/>
            <a:rect l="l" t="t" r="r" b="b"/>
            <a:pathLst>
              <a:path w="610235">
                <a:moveTo>
                  <a:pt x="0" y="0"/>
                </a:moveTo>
                <a:lnTo>
                  <a:pt x="609853" y="0"/>
                </a:lnTo>
              </a:path>
            </a:pathLst>
          </a:custGeom>
          <a:ln w="3175">
            <a:solidFill>
              <a:srgbClr val="3164FF"/>
            </a:solidFill>
          </a:ln>
        </p:spPr>
        <p:txBody>
          <a:bodyPr wrap="square" lIns="0" tIns="0" rIns="0" bIns="0" rtlCol="0"/>
          <a:lstStyle/>
          <a:p>
            <a:endParaRPr>
              <a:solidFill>
                <a:prstClr val="black"/>
              </a:solidFill>
            </a:endParaRPr>
          </a:p>
        </p:txBody>
      </p:sp>
      <p:sp>
        <p:nvSpPr>
          <p:cNvPr id="15" name="object 15"/>
          <p:cNvSpPr/>
          <p:nvPr/>
        </p:nvSpPr>
        <p:spPr>
          <a:xfrm>
            <a:off x="4170426" y="2967482"/>
            <a:ext cx="662305" cy="0"/>
          </a:xfrm>
          <a:custGeom>
            <a:avLst/>
            <a:gdLst/>
            <a:ahLst/>
            <a:cxnLst/>
            <a:rect l="l" t="t" r="r" b="b"/>
            <a:pathLst>
              <a:path w="662304">
                <a:moveTo>
                  <a:pt x="0" y="0"/>
                </a:moveTo>
                <a:lnTo>
                  <a:pt x="661924" y="0"/>
                </a:lnTo>
              </a:path>
            </a:pathLst>
          </a:custGeom>
          <a:ln w="3175">
            <a:solidFill>
              <a:srgbClr val="3164FF"/>
            </a:solidFill>
          </a:ln>
        </p:spPr>
        <p:txBody>
          <a:bodyPr wrap="square" lIns="0" tIns="0" rIns="0" bIns="0" rtlCol="0"/>
          <a:lstStyle/>
          <a:p>
            <a:endParaRPr>
              <a:solidFill>
                <a:prstClr val="black"/>
              </a:solidFill>
            </a:endParaRPr>
          </a:p>
        </p:txBody>
      </p:sp>
      <p:sp>
        <p:nvSpPr>
          <p:cNvPr id="16" name="object 16"/>
          <p:cNvSpPr/>
          <p:nvPr/>
        </p:nvSpPr>
        <p:spPr>
          <a:xfrm>
            <a:off x="4119117" y="2973070"/>
            <a:ext cx="713740" cy="0"/>
          </a:xfrm>
          <a:custGeom>
            <a:avLst/>
            <a:gdLst/>
            <a:ahLst/>
            <a:cxnLst/>
            <a:rect l="l" t="t" r="r" b="b"/>
            <a:pathLst>
              <a:path w="713739">
                <a:moveTo>
                  <a:pt x="0" y="0"/>
                </a:moveTo>
                <a:lnTo>
                  <a:pt x="713740" y="0"/>
                </a:lnTo>
              </a:path>
            </a:pathLst>
          </a:custGeom>
          <a:ln w="3175">
            <a:solidFill>
              <a:srgbClr val="3164FF"/>
            </a:solidFill>
          </a:ln>
        </p:spPr>
        <p:txBody>
          <a:bodyPr wrap="square" lIns="0" tIns="0" rIns="0" bIns="0" rtlCol="0"/>
          <a:lstStyle/>
          <a:p>
            <a:endParaRPr>
              <a:solidFill>
                <a:prstClr val="black"/>
              </a:solidFill>
            </a:endParaRPr>
          </a:p>
        </p:txBody>
      </p:sp>
      <p:sp>
        <p:nvSpPr>
          <p:cNvPr id="17" name="object 17"/>
          <p:cNvSpPr/>
          <p:nvPr/>
        </p:nvSpPr>
        <p:spPr>
          <a:xfrm>
            <a:off x="4067683" y="2978530"/>
            <a:ext cx="765810" cy="0"/>
          </a:xfrm>
          <a:custGeom>
            <a:avLst/>
            <a:gdLst/>
            <a:ahLst/>
            <a:cxnLst/>
            <a:rect l="l" t="t" r="r" b="b"/>
            <a:pathLst>
              <a:path w="765810">
                <a:moveTo>
                  <a:pt x="0" y="0"/>
                </a:moveTo>
                <a:lnTo>
                  <a:pt x="765682" y="0"/>
                </a:lnTo>
              </a:path>
            </a:pathLst>
          </a:custGeom>
          <a:ln w="3175">
            <a:solidFill>
              <a:srgbClr val="3164FF"/>
            </a:solidFill>
          </a:ln>
        </p:spPr>
        <p:txBody>
          <a:bodyPr wrap="square" lIns="0" tIns="0" rIns="0" bIns="0" rtlCol="0"/>
          <a:lstStyle/>
          <a:p>
            <a:endParaRPr>
              <a:solidFill>
                <a:prstClr val="black"/>
              </a:solidFill>
            </a:endParaRPr>
          </a:p>
        </p:txBody>
      </p:sp>
      <p:sp>
        <p:nvSpPr>
          <p:cNvPr id="18" name="object 18"/>
          <p:cNvSpPr/>
          <p:nvPr/>
        </p:nvSpPr>
        <p:spPr>
          <a:xfrm>
            <a:off x="4016247" y="2984119"/>
            <a:ext cx="817880" cy="0"/>
          </a:xfrm>
          <a:custGeom>
            <a:avLst/>
            <a:gdLst/>
            <a:ahLst/>
            <a:cxnLst/>
            <a:rect l="l" t="t" r="r" b="b"/>
            <a:pathLst>
              <a:path w="817879">
                <a:moveTo>
                  <a:pt x="0" y="0"/>
                </a:moveTo>
                <a:lnTo>
                  <a:pt x="817626" y="0"/>
                </a:lnTo>
              </a:path>
            </a:pathLst>
          </a:custGeom>
          <a:ln w="3175">
            <a:solidFill>
              <a:srgbClr val="3164FF"/>
            </a:solidFill>
          </a:ln>
        </p:spPr>
        <p:txBody>
          <a:bodyPr wrap="square" lIns="0" tIns="0" rIns="0" bIns="0" rtlCol="0"/>
          <a:lstStyle/>
          <a:p>
            <a:endParaRPr>
              <a:solidFill>
                <a:prstClr val="black"/>
              </a:solidFill>
            </a:endParaRPr>
          </a:p>
        </p:txBody>
      </p:sp>
      <p:sp>
        <p:nvSpPr>
          <p:cNvPr id="19" name="object 19"/>
          <p:cNvSpPr/>
          <p:nvPr/>
        </p:nvSpPr>
        <p:spPr>
          <a:xfrm>
            <a:off x="3964940" y="2989579"/>
            <a:ext cx="869950" cy="0"/>
          </a:xfrm>
          <a:custGeom>
            <a:avLst/>
            <a:gdLst/>
            <a:ahLst/>
            <a:cxnLst/>
            <a:rect l="l" t="t" r="r" b="b"/>
            <a:pathLst>
              <a:path w="869950">
                <a:moveTo>
                  <a:pt x="0" y="0"/>
                </a:moveTo>
                <a:lnTo>
                  <a:pt x="869442" y="0"/>
                </a:lnTo>
              </a:path>
            </a:pathLst>
          </a:custGeom>
          <a:ln w="3175">
            <a:solidFill>
              <a:srgbClr val="3164FF"/>
            </a:solidFill>
          </a:ln>
        </p:spPr>
        <p:txBody>
          <a:bodyPr wrap="square" lIns="0" tIns="0" rIns="0" bIns="0" rtlCol="0"/>
          <a:lstStyle/>
          <a:p>
            <a:endParaRPr>
              <a:solidFill>
                <a:prstClr val="black"/>
              </a:solidFill>
            </a:endParaRPr>
          </a:p>
        </p:txBody>
      </p:sp>
      <p:sp>
        <p:nvSpPr>
          <p:cNvPr id="20" name="object 20"/>
          <p:cNvSpPr/>
          <p:nvPr/>
        </p:nvSpPr>
        <p:spPr>
          <a:xfrm>
            <a:off x="3913504" y="2995167"/>
            <a:ext cx="921385" cy="0"/>
          </a:xfrm>
          <a:custGeom>
            <a:avLst/>
            <a:gdLst/>
            <a:ahLst/>
            <a:cxnLst/>
            <a:rect l="l" t="t" r="r" b="b"/>
            <a:pathLst>
              <a:path w="921385">
                <a:moveTo>
                  <a:pt x="0" y="0"/>
                </a:moveTo>
                <a:lnTo>
                  <a:pt x="921385" y="0"/>
                </a:lnTo>
              </a:path>
            </a:pathLst>
          </a:custGeom>
          <a:ln w="3175">
            <a:solidFill>
              <a:srgbClr val="3164FF"/>
            </a:solidFill>
          </a:ln>
        </p:spPr>
        <p:txBody>
          <a:bodyPr wrap="square" lIns="0" tIns="0" rIns="0" bIns="0" rtlCol="0"/>
          <a:lstStyle/>
          <a:p>
            <a:endParaRPr>
              <a:solidFill>
                <a:prstClr val="black"/>
              </a:solidFill>
            </a:endParaRPr>
          </a:p>
        </p:txBody>
      </p:sp>
      <p:sp>
        <p:nvSpPr>
          <p:cNvPr id="21" name="object 21"/>
          <p:cNvSpPr/>
          <p:nvPr/>
        </p:nvSpPr>
        <p:spPr>
          <a:xfrm>
            <a:off x="3862196" y="3000629"/>
            <a:ext cx="973455" cy="0"/>
          </a:xfrm>
          <a:custGeom>
            <a:avLst/>
            <a:gdLst/>
            <a:ahLst/>
            <a:cxnLst/>
            <a:rect l="l" t="t" r="r" b="b"/>
            <a:pathLst>
              <a:path w="973454">
                <a:moveTo>
                  <a:pt x="0" y="0"/>
                </a:moveTo>
                <a:lnTo>
                  <a:pt x="973201" y="0"/>
                </a:lnTo>
              </a:path>
            </a:pathLst>
          </a:custGeom>
          <a:ln w="3175">
            <a:solidFill>
              <a:srgbClr val="3164FF"/>
            </a:solidFill>
          </a:ln>
        </p:spPr>
        <p:txBody>
          <a:bodyPr wrap="square" lIns="0" tIns="0" rIns="0" bIns="0" rtlCol="0"/>
          <a:lstStyle/>
          <a:p>
            <a:endParaRPr>
              <a:solidFill>
                <a:prstClr val="black"/>
              </a:solidFill>
            </a:endParaRPr>
          </a:p>
        </p:txBody>
      </p:sp>
      <p:sp>
        <p:nvSpPr>
          <p:cNvPr id="22" name="object 22"/>
          <p:cNvSpPr/>
          <p:nvPr/>
        </p:nvSpPr>
        <p:spPr>
          <a:xfrm>
            <a:off x="3810761" y="3006217"/>
            <a:ext cx="1025525" cy="0"/>
          </a:xfrm>
          <a:custGeom>
            <a:avLst/>
            <a:gdLst/>
            <a:ahLst/>
            <a:cxnLst/>
            <a:rect l="l" t="t" r="r" b="b"/>
            <a:pathLst>
              <a:path w="1025525">
                <a:moveTo>
                  <a:pt x="0" y="0"/>
                </a:moveTo>
                <a:lnTo>
                  <a:pt x="1025271" y="0"/>
                </a:lnTo>
              </a:path>
            </a:pathLst>
          </a:custGeom>
          <a:ln w="3175">
            <a:solidFill>
              <a:srgbClr val="3164FF"/>
            </a:solidFill>
          </a:ln>
        </p:spPr>
        <p:txBody>
          <a:bodyPr wrap="square" lIns="0" tIns="0" rIns="0" bIns="0" rtlCol="0"/>
          <a:lstStyle/>
          <a:p>
            <a:endParaRPr>
              <a:solidFill>
                <a:prstClr val="black"/>
              </a:solidFill>
            </a:endParaRPr>
          </a:p>
        </p:txBody>
      </p:sp>
      <p:sp>
        <p:nvSpPr>
          <p:cNvPr id="23" name="object 23"/>
          <p:cNvSpPr/>
          <p:nvPr/>
        </p:nvSpPr>
        <p:spPr>
          <a:xfrm>
            <a:off x="3759327" y="3011804"/>
            <a:ext cx="1077595" cy="0"/>
          </a:xfrm>
          <a:custGeom>
            <a:avLst/>
            <a:gdLst/>
            <a:ahLst/>
            <a:cxnLst/>
            <a:rect l="l" t="t" r="r" b="b"/>
            <a:pathLst>
              <a:path w="1077595">
                <a:moveTo>
                  <a:pt x="0" y="0"/>
                </a:moveTo>
                <a:lnTo>
                  <a:pt x="1077214" y="0"/>
                </a:lnTo>
              </a:path>
            </a:pathLst>
          </a:custGeom>
          <a:ln w="3175">
            <a:solidFill>
              <a:srgbClr val="3164FF"/>
            </a:solidFill>
          </a:ln>
        </p:spPr>
        <p:txBody>
          <a:bodyPr wrap="square" lIns="0" tIns="0" rIns="0" bIns="0" rtlCol="0"/>
          <a:lstStyle/>
          <a:p>
            <a:endParaRPr>
              <a:solidFill>
                <a:prstClr val="black"/>
              </a:solidFill>
            </a:endParaRPr>
          </a:p>
        </p:txBody>
      </p:sp>
      <p:sp>
        <p:nvSpPr>
          <p:cNvPr id="24" name="object 24"/>
          <p:cNvSpPr/>
          <p:nvPr/>
        </p:nvSpPr>
        <p:spPr>
          <a:xfrm>
            <a:off x="3708019" y="3017266"/>
            <a:ext cx="1129030" cy="0"/>
          </a:xfrm>
          <a:custGeom>
            <a:avLst/>
            <a:gdLst/>
            <a:ahLst/>
            <a:cxnLst/>
            <a:rect l="l" t="t" r="r" b="b"/>
            <a:pathLst>
              <a:path w="1129029">
                <a:moveTo>
                  <a:pt x="0" y="0"/>
                </a:moveTo>
                <a:lnTo>
                  <a:pt x="1129029" y="0"/>
                </a:lnTo>
              </a:path>
            </a:pathLst>
          </a:custGeom>
          <a:ln w="3175">
            <a:solidFill>
              <a:srgbClr val="3164FF"/>
            </a:solidFill>
          </a:ln>
        </p:spPr>
        <p:txBody>
          <a:bodyPr wrap="square" lIns="0" tIns="0" rIns="0" bIns="0" rtlCol="0"/>
          <a:lstStyle/>
          <a:p>
            <a:endParaRPr>
              <a:solidFill>
                <a:prstClr val="black"/>
              </a:solidFill>
            </a:endParaRPr>
          </a:p>
        </p:txBody>
      </p:sp>
      <p:sp>
        <p:nvSpPr>
          <p:cNvPr id="25" name="object 25"/>
          <p:cNvSpPr/>
          <p:nvPr/>
        </p:nvSpPr>
        <p:spPr>
          <a:xfrm>
            <a:off x="3656584" y="3022854"/>
            <a:ext cx="1181100" cy="0"/>
          </a:xfrm>
          <a:custGeom>
            <a:avLst/>
            <a:gdLst/>
            <a:ahLst/>
            <a:cxnLst/>
            <a:rect l="l" t="t" r="r" b="b"/>
            <a:pathLst>
              <a:path w="1181100">
                <a:moveTo>
                  <a:pt x="0" y="0"/>
                </a:moveTo>
                <a:lnTo>
                  <a:pt x="1180973" y="0"/>
                </a:lnTo>
              </a:path>
            </a:pathLst>
          </a:custGeom>
          <a:ln w="3175">
            <a:solidFill>
              <a:srgbClr val="3164FF"/>
            </a:solidFill>
          </a:ln>
        </p:spPr>
        <p:txBody>
          <a:bodyPr wrap="square" lIns="0" tIns="0" rIns="0" bIns="0" rtlCol="0"/>
          <a:lstStyle/>
          <a:p>
            <a:endParaRPr>
              <a:solidFill>
                <a:prstClr val="black"/>
              </a:solidFill>
            </a:endParaRPr>
          </a:p>
        </p:txBody>
      </p:sp>
      <p:sp>
        <p:nvSpPr>
          <p:cNvPr id="26" name="object 26"/>
          <p:cNvSpPr/>
          <p:nvPr/>
        </p:nvSpPr>
        <p:spPr>
          <a:xfrm>
            <a:off x="3605276" y="3028314"/>
            <a:ext cx="1233170" cy="0"/>
          </a:xfrm>
          <a:custGeom>
            <a:avLst/>
            <a:gdLst/>
            <a:ahLst/>
            <a:cxnLst/>
            <a:rect l="l" t="t" r="r" b="b"/>
            <a:pathLst>
              <a:path w="1233170">
                <a:moveTo>
                  <a:pt x="0" y="0"/>
                </a:moveTo>
                <a:lnTo>
                  <a:pt x="1232789" y="0"/>
                </a:lnTo>
              </a:path>
            </a:pathLst>
          </a:custGeom>
          <a:ln w="3175">
            <a:solidFill>
              <a:srgbClr val="3164FF"/>
            </a:solidFill>
          </a:ln>
        </p:spPr>
        <p:txBody>
          <a:bodyPr wrap="square" lIns="0" tIns="0" rIns="0" bIns="0" rtlCol="0"/>
          <a:lstStyle/>
          <a:p>
            <a:endParaRPr>
              <a:solidFill>
                <a:prstClr val="black"/>
              </a:solidFill>
            </a:endParaRPr>
          </a:p>
        </p:txBody>
      </p:sp>
      <p:sp>
        <p:nvSpPr>
          <p:cNvPr id="27" name="object 27"/>
          <p:cNvSpPr/>
          <p:nvPr/>
        </p:nvSpPr>
        <p:spPr>
          <a:xfrm>
            <a:off x="3553840" y="3033902"/>
            <a:ext cx="1285240" cy="0"/>
          </a:xfrm>
          <a:custGeom>
            <a:avLst/>
            <a:gdLst/>
            <a:ahLst/>
            <a:cxnLst/>
            <a:rect l="l" t="t" r="r" b="b"/>
            <a:pathLst>
              <a:path w="1285239">
                <a:moveTo>
                  <a:pt x="0" y="0"/>
                </a:moveTo>
                <a:lnTo>
                  <a:pt x="1284732" y="0"/>
                </a:lnTo>
              </a:path>
            </a:pathLst>
          </a:custGeom>
          <a:ln w="3175">
            <a:solidFill>
              <a:srgbClr val="3164FF"/>
            </a:solidFill>
          </a:ln>
        </p:spPr>
        <p:txBody>
          <a:bodyPr wrap="square" lIns="0" tIns="0" rIns="0" bIns="0" rtlCol="0"/>
          <a:lstStyle/>
          <a:p>
            <a:endParaRPr>
              <a:solidFill>
                <a:prstClr val="black"/>
              </a:solidFill>
            </a:endParaRPr>
          </a:p>
        </p:txBody>
      </p:sp>
      <p:sp>
        <p:nvSpPr>
          <p:cNvPr id="28" name="object 28"/>
          <p:cNvSpPr/>
          <p:nvPr/>
        </p:nvSpPr>
        <p:spPr>
          <a:xfrm>
            <a:off x="3502533" y="3039364"/>
            <a:ext cx="1336675" cy="0"/>
          </a:xfrm>
          <a:custGeom>
            <a:avLst/>
            <a:gdLst/>
            <a:ahLst/>
            <a:cxnLst/>
            <a:rect l="l" t="t" r="r" b="b"/>
            <a:pathLst>
              <a:path w="1336675">
                <a:moveTo>
                  <a:pt x="0" y="0"/>
                </a:moveTo>
                <a:lnTo>
                  <a:pt x="1336547" y="0"/>
                </a:lnTo>
              </a:path>
            </a:pathLst>
          </a:custGeom>
          <a:ln w="3175">
            <a:solidFill>
              <a:srgbClr val="3164FF"/>
            </a:solidFill>
          </a:ln>
        </p:spPr>
        <p:txBody>
          <a:bodyPr wrap="square" lIns="0" tIns="0" rIns="0" bIns="0" rtlCol="0"/>
          <a:lstStyle/>
          <a:p>
            <a:endParaRPr>
              <a:solidFill>
                <a:prstClr val="black"/>
              </a:solidFill>
            </a:endParaRPr>
          </a:p>
        </p:txBody>
      </p:sp>
      <p:sp>
        <p:nvSpPr>
          <p:cNvPr id="29" name="object 29"/>
          <p:cNvSpPr/>
          <p:nvPr/>
        </p:nvSpPr>
        <p:spPr>
          <a:xfrm>
            <a:off x="3451097" y="3044951"/>
            <a:ext cx="1388745" cy="0"/>
          </a:xfrm>
          <a:custGeom>
            <a:avLst/>
            <a:gdLst/>
            <a:ahLst/>
            <a:cxnLst/>
            <a:rect l="l" t="t" r="r" b="b"/>
            <a:pathLst>
              <a:path w="1388745">
                <a:moveTo>
                  <a:pt x="0" y="0"/>
                </a:moveTo>
                <a:lnTo>
                  <a:pt x="1388617" y="0"/>
                </a:lnTo>
              </a:path>
            </a:pathLst>
          </a:custGeom>
          <a:ln w="3175">
            <a:solidFill>
              <a:srgbClr val="3164FF"/>
            </a:solidFill>
          </a:ln>
        </p:spPr>
        <p:txBody>
          <a:bodyPr wrap="square" lIns="0" tIns="0" rIns="0" bIns="0" rtlCol="0"/>
          <a:lstStyle/>
          <a:p>
            <a:endParaRPr>
              <a:solidFill>
                <a:prstClr val="black"/>
              </a:solidFill>
            </a:endParaRPr>
          </a:p>
        </p:txBody>
      </p:sp>
      <p:sp>
        <p:nvSpPr>
          <p:cNvPr id="30" name="object 30"/>
          <p:cNvSpPr/>
          <p:nvPr/>
        </p:nvSpPr>
        <p:spPr>
          <a:xfrm>
            <a:off x="3399663" y="3050539"/>
            <a:ext cx="1440815" cy="0"/>
          </a:xfrm>
          <a:custGeom>
            <a:avLst/>
            <a:gdLst/>
            <a:ahLst/>
            <a:cxnLst/>
            <a:rect l="l" t="t" r="r" b="b"/>
            <a:pathLst>
              <a:path w="1440814">
                <a:moveTo>
                  <a:pt x="0" y="0"/>
                </a:moveTo>
                <a:lnTo>
                  <a:pt x="1440561" y="0"/>
                </a:lnTo>
              </a:path>
            </a:pathLst>
          </a:custGeom>
          <a:ln w="3175">
            <a:solidFill>
              <a:srgbClr val="3164FF"/>
            </a:solidFill>
          </a:ln>
        </p:spPr>
        <p:txBody>
          <a:bodyPr wrap="square" lIns="0" tIns="0" rIns="0" bIns="0" rtlCol="0"/>
          <a:lstStyle/>
          <a:p>
            <a:endParaRPr>
              <a:solidFill>
                <a:prstClr val="black"/>
              </a:solidFill>
            </a:endParaRPr>
          </a:p>
        </p:txBody>
      </p:sp>
      <p:sp>
        <p:nvSpPr>
          <p:cNvPr id="31" name="object 31"/>
          <p:cNvSpPr/>
          <p:nvPr/>
        </p:nvSpPr>
        <p:spPr>
          <a:xfrm>
            <a:off x="3348354" y="3056001"/>
            <a:ext cx="1492885" cy="0"/>
          </a:xfrm>
          <a:custGeom>
            <a:avLst/>
            <a:gdLst/>
            <a:ahLst/>
            <a:cxnLst/>
            <a:rect l="l" t="t" r="r" b="b"/>
            <a:pathLst>
              <a:path w="1492885">
                <a:moveTo>
                  <a:pt x="0" y="0"/>
                </a:moveTo>
                <a:lnTo>
                  <a:pt x="1492377" y="0"/>
                </a:lnTo>
              </a:path>
            </a:pathLst>
          </a:custGeom>
          <a:ln w="3175">
            <a:solidFill>
              <a:srgbClr val="3164FF"/>
            </a:solidFill>
          </a:ln>
        </p:spPr>
        <p:txBody>
          <a:bodyPr wrap="square" lIns="0" tIns="0" rIns="0" bIns="0" rtlCol="0"/>
          <a:lstStyle/>
          <a:p>
            <a:endParaRPr>
              <a:solidFill>
                <a:prstClr val="black"/>
              </a:solidFill>
            </a:endParaRPr>
          </a:p>
        </p:txBody>
      </p:sp>
      <p:sp>
        <p:nvSpPr>
          <p:cNvPr id="32" name="object 32"/>
          <p:cNvSpPr/>
          <p:nvPr/>
        </p:nvSpPr>
        <p:spPr>
          <a:xfrm>
            <a:off x="3296920" y="3059557"/>
            <a:ext cx="1547495" cy="31750"/>
          </a:xfrm>
          <a:custGeom>
            <a:avLst/>
            <a:gdLst/>
            <a:ahLst/>
            <a:cxnLst/>
            <a:rect l="l" t="t" r="r" b="b"/>
            <a:pathLst>
              <a:path w="1547495" h="31750">
                <a:moveTo>
                  <a:pt x="0" y="31621"/>
                </a:moveTo>
                <a:lnTo>
                  <a:pt x="1546987" y="31621"/>
                </a:lnTo>
                <a:lnTo>
                  <a:pt x="154698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3" name="object 33"/>
          <p:cNvSpPr/>
          <p:nvPr/>
        </p:nvSpPr>
        <p:spPr>
          <a:xfrm>
            <a:off x="3299967" y="3092831"/>
            <a:ext cx="1547495" cy="31750"/>
          </a:xfrm>
          <a:custGeom>
            <a:avLst/>
            <a:gdLst/>
            <a:ahLst/>
            <a:cxnLst/>
            <a:rect l="l" t="t" r="r" b="b"/>
            <a:pathLst>
              <a:path w="1547495" h="31750">
                <a:moveTo>
                  <a:pt x="0" y="31494"/>
                </a:moveTo>
                <a:lnTo>
                  <a:pt x="1547114" y="31494"/>
                </a:lnTo>
                <a:lnTo>
                  <a:pt x="1547114"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34" name="object 34"/>
          <p:cNvSpPr/>
          <p:nvPr/>
        </p:nvSpPr>
        <p:spPr>
          <a:xfrm>
            <a:off x="3303142" y="3125978"/>
            <a:ext cx="1547495" cy="31750"/>
          </a:xfrm>
          <a:custGeom>
            <a:avLst/>
            <a:gdLst/>
            <a:ahLst/>
            <a:cxnLst/>
            <a:rect l="l" t="t" r="r" b="b"/>
            <a:pathLst>
              <a:path w="1547495" h="31750">
                <a:moveTo>
                  <a:pt x="0" y="31621"/>
                </a:moveTo>
                <a:lnTo>
                  <a:pt x="1547114" y="31621"/>
                </a:lnTo>
                <a:lnTo>
                  <a:pt x="1547114"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5" name="object 35"/>
          <p:cNvSpPr/>
          <p:nvPr/>
        </p:nvSpPr>
        <p:spPr>
          <a:xfrm>
            <a:off x="3306190" y="3159125"/>
            <a:ext cx="1547495" cy="31750"/>
          </a:xfrm>
          <a:custGeom>
            <a:avLst/>
            <a:gdLst/>
            <a:ahLst/>
            <a:cxnLst/>
            <a:rect l="l" t="t" r="r" b="b"/>
            <a:pathLst>
              <a:path w="1547495" h="31750">
                <a:moveTo>
                  <a:pt x="0" y="31621"/>
                </a:moveTo>
                <a:lnTo>
                  <a:pt x="1547114" y="31621"/>
                </a:lnTo>
                <a:lnTo>
                  <a:pt x="1547114"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6" name="object 36"/>
          <p:cNvSpPr/>
          <p:nvPr/>
        </p:nvSpPr>
        <p:spPr>
          <a:xfrm>
            <a:off x="3309365" y="3192399"/>
            <a:ext cx="1547495" cy="31750"/>
          </a:xfrm>
          <a:custGeom>
            <a:avLst/>
            <a:gdLst/>
            <a:ahLst/>
            <a:cxnLst/>
            <a:rect l="l" t="t" r="r" b="b"/>
            <a:pathLst>
              <a:path w="1547495" h="31750">
                <a:moveTo>
                  <a:pt x="0" y="31494"/>
                </a:moveTo>
                <a:lnTo>
                  <a:pt x="1547114" y="31494"/>
                </a:lnTo>
                <a:lnTo>
                  <a:pt x="1547114"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37" name="object 37"/>
          <p:cNvSpPr/>
          <p:nvPr/>
        </p:nvSpPr>
        <p:spPr>
          <a:xfrm>
            <a:off x="3312540" y="3225546"/>
            <a:ext cx="1547495" cy="31750"/>
          </a:xfrm>
          <a:custGeom>
            <a:avLst/>
            <a:gdLst/>
            <a:ahLst/>
            <a:cxnLst/>
            <a:rect l="l" t="t" r="r" b="b"/>
            <a:pathLst>
              <a:path w="1547495" h="31750">
                <a:moveTo>
                  <a:pt x="0" y="31621"/>
                </a:moveTo>
                <a:lnTo>
                  <a:pt x="1547114" y="31621"/>
                </a:lnTo>
                <a:lnTo>
                  <a:pt x="1547114"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8" name="object 38"/>
          <p:cNvSpPr/>
          <p:nvPr/>
        </p:nvSpPr>
        <p:spPr>
          <a:xfrm>
            <a:off x="3315715" y="3258820"/>
            <a:ext cx="1547495" cy="31750"/>
          </a:xfrm>
          <a:custGeom>
            <a:avLst/>
            <a:gdLst/>
            <a:ahLst/>
            <a:cxnLst/>
            <a:rect l="l" t="t" r="r" b="b"/>
            <a:pathLst>
              <a:path w="1547495" h="31750">
                <a:moveTo>
                  <a:pt x="0" y="31494"/>
                </a:moveTo>
                <a:lnTo>
                  <a:pt x="1547114" y="31494"/>
                </a:lnTo>
                <a:lnTo>
                  <a:pt x="1547114"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39" name="object 39"/>
          <p:cNvSpPr/>
          <p:nvPr/>
        </p:nvSpPr>
        <p:spPr>
          <a:xfrm>
            <a:off x="3318764" y="3291967"/>
            <a:ext cx="1547495" cy="31750"/>
          </a:xfrm>
          <a:custGeom>
            <a:avLst/>
            <a:gdLst/>
            <a:ahLst/>
            <a:cxnLst/>
            <a:rect l="l" t="t" r="r" b="b"/>
            <a:pathLst>
              <a:path w="1547495" h="31750">
                <a:moveTo>
                  <a:pt x="0" y="31621"/>
                </a:moveTo>
                <a:lnTo>
                  <a:pt x="1547240" y="31621"/>
                </a:lnTo>
                <a:lnTo>
                  <a:pt x="154724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0" name="object 40"/>
          <p:cNvSpPr/>
          <p:nvPr/>
        </p:nvSpPr>
        <p:spPr>
          <a:xfrm>
            <a:off x="3321939" y="3325114"/>
            <a:ext cx="1547495" cy="31750"/>
          </a:xfrm>
          <a:custGeom>
            <a:avLst/>
            <a:gdLst/>
            <a:ahLst/>
            <a:cxnLst/>
            <a:rect l="l" t="t" r="r" b="b"/>
            <a:pathLst>
              <a:path w="1547495" h="31750">
                <a:moveTo>
                  <a:pt x="0" y="31621"/>
                </a:moveTo>
                <a:lnTo>
                  <a:pt x="1547240" y="31621"/>
                </a:lnTo>
                <a:lnTo>
                  <a:pt x="154724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1" name="object 41"/>
          <p:cNvSpPr/>
          <p:nvPr/>
        </p:nvSpPr>
        <p:spPr>
          <a:xfrm>
            <a:off x="3325114" y="3358388"/>
            <a:ext cx="1547495" cy="31750"/>
          </a:xfrm>
          <a:custGeom>
            <a:avLst/>
            <a:gdLst/>
            <a:ahLst/>
            <a:cxnLst/>
            <a:rect l="l" t="t" r="r" b="b"/>
            <a:pathLst>
              <a:path w="1547495" h="31750">
                <a:moveTo>
                  <a:pt x="0" y="31494"/>
                </a:moveTo>
                <a:lnTo>
                  <a:pt x="1547240" y="31494"/>
                </a:lnTo>
                <a:lnTo>
                  <a:pt x="1547240"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42" name="object 42"/>
          <p:cNvSpPr/>
          <p:nvPr/>
        </p:nvSpPr>
        <p:spPr>
          <a:xfrm>
            <a:off x="3328161" y="3391535"/>
            <a:ext cx="1547495" cy="31750"/>
          </a:xfrm>
          <a:custGeom>
            <a:avLst/>
            <a:gdLst/>
            <a:ahLst/>
            <a:cxnLst/>
            <a:rect l="l" t="t" r="r" b="b"/>
            <a:pathLst>
              <a:path w="1547495" h="31750">
                <a:moveTo>
                  <a:pt x="0" y="31621"/>
                </a:moveTo>
                <a:lnTo>
                  <a:pt x="1547367" y="31621"/>
                </a:lnTo>
                <a:lnTo>
                  <a:pt x="154736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3" name="object 43"/>
          <p:cNvSpPr/>
          <p:nvPr/>
        </p:nvSpPr>
        <p:spPr>
          <a:xfrm>
            <a:off x="3331336" y="3424682"/>
            <a:ext cx="1547495" cy="31750"/>
          </a:xfrm>
          <a:custGeom>
            <a:avLst/>
            <a:gdLst/>
            <a:ahLst/>
            <a:cxnLst/>
            <a:rect l="l" t="t" r="r" b="b"/>
            <a:pathLst>
              <a:path w="1547495" h="31750">
                <a:moveTo>
                  <a:pt x="0" y="31621"/>
                </a:moveTo>
                <a:lnTo>
                  <a:pt x="1547240" y="31621"/>
                </a:lnTo>
                <a:lnTo>
                  <a:pt x="154724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4" name="object 44"/>
          <p:cNvSpPr/>
          <p:nvPr/>
        </p:nvSpPr>
        <p:spPr>
          <a:xfrm>
            <a:off x="3334511" y="3457956"/>
            <a:ext cx="1547495" cy="31750"/>
          </a:xfrm>
          <a:custGeom>
            <a:avLst/>
            <a:gdLst/>
            <a:ahLst/>
            <a:cxnLst/>
            <a:rect l="l" t="t" r="r" b="b"/>
            <a:pathLst>
              <a:path w="1547495" h="31750">
                <a:moveTo>
                  <a:pt x="0" y="31494"/>
                </a:moveTo>
                <a:lnTo>
                  <a:pt x="1547240" y="31494"/>
                </a:lnTo>
                <a:lnTo>
                  <a:pt x="1547240"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45" name="object 45"/>
          <p:cNvSpPr/>
          <p:nvPr/>
        </p:nvSpPr>
        <p:spPr>
          <a:xfrm>
            <a:off x="3337686" y="3491103"/>
            <a:ext cx="1547495" cy="31750"/>
          </a:xfrm>
          <a:custGeom>
            <a:avLst/>
            <a:gdLst/>
            <a:ahLst/>
            <a:cxnLst/>
            <a:rect l="l" t="t" r="r" b="b"/>
            <a:pathLst>
              <a:path w="1547495" h="31750">
                <a:moveTo>
                  <a:pt x="0" y="31621"/>
                </a:moveTo>
                <a:lnTo>
                  <a:pt x="1547240" y="31621"/>
                </a:lnTo>
                <a:lnTo>
                  <a:pt x="154724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6" name="object 46"/>
          <p:cNvSpPr/>
          <p:nvPr/>
        </p:nvSpPr>
        <p:spPr>
          <a:xfrm>
            <a:off x="3340734" y="3524377"/>
            <a:ext cx="1547495" cy="31750"/>
          </a:xfrm>
          <a:custGeom>
            <a:avLst/>
            <a:gdLst/>
            <a:ahLst/>
            <a:cxnLst/>
            <a:rect l="l" t="t" r="r" b="b"/>
            <a:pathLst>
              <a:path w="1547495" h="31750">
                <a:moveTo>
                  <a:pt x="0" y="31494"/>
                </a:moveTo>
                <a:lnTo>
                  <a:pt x="1547367" y="31494"/>
                </a:lnTo>
                <a:lnTo>
                  <a:pt x="1547367"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47" name="object 47"/>
          <p:cNvSpPr/>
          <p:nvPr/>
        </p:nvSpPr>
        <p:spPr>
          <a:xfrm>
            <a:off x="3343909" y="3557524"/>
            <a:ext cx="1547495" cy="31750"/>
          </a:xfrm>
          <a:custGeom>
            <a:avLst/>
            <a:gdLst/>
            <a:ahLst/>
            <a:cxnLst/>
            <a:rect l="l" t="t" r="r" b="b"/>
            <a:pathLst>
              <a:path w="1547495" h="31750">
                <a:moveTo>
                  <a:pt x="0" y="31621"/>
                </a:moveTo>
                <a:lnTo>
                  <a:pt x="1547367" y="31621"/>
                </a:lnTo>
                <a:lnTo>
                  <a:pt x="154736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8" name="object 48"/>
          <p:cNvSpPr/>
          <p:nvPr/>
        </p:nvSpPr>
        <p:spPr>
          <a:xfrm>
            <a:off x="3347084" y="3590671"/>
            <a:ext cx="1547495" cy="31750"/>
          </a:xfrm>
          <a:custGeom>
            <a:avLst/>
            <a:gdLst/>
            <a:ahLst/>
            <a:cxnLst/>
            <a:rect l="l" t="t" r="r" b="b"/>
            <a:pathLst>
              <a:path w="1547495" h="31750">
                <a:moveTo>
                  <a:pt x="0" y="31621"/>
                </a:moveTo>
                <a:lnTo>
                  <a:pt x="1547367" y="31621"/>
                </a:lnTo>
                <a:lnTo>
                  <a:pt x="154736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9" name="object 49"/>
          <p:cNvSpPr/>
          <p:nvPr/>
        </p:nvSpPr>
        <p:spPr>
          <a:xfrm>
            <a:off x="3350259" y="3623945"/>
            <a:ext cx="1547495" cy="31750"/>
          </a:xfrm>
          <a:custGeom>
            <a:avLst/>
            <a:gdLst/>
            <a:ahLst/>
            <a:cxnLst/>
            <a:rect l="l" t="t" r="r" b="b"/>
            <a:pathLst>
              <a:path w="1547495" h="31750">
                <a:moveTo>
                  <a:pt x="0" y="31494"/>
                </a:moveTo>
                <a:lnTo>
                  <a:pt x="1547367" y="31494"/>
                </a:lnTo>
                <a:lnTo>
                  <a:pt x="1547367"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50" name="object 50"/>
          <p:cNvSpPr/>
          <p:nvPr/>
        </p:nvSpPr>
        <p:spPr>
          <a:xfrm>
            <a:off x="3353308" y="3657092"/>
            <a:ext cx="1547495" cy="31750"/>
          </a:xfrm>
          <a:custGeom>
            <a:avLst/>
            <a:gdLst/>
            <a:ahLst/>
            <a:cxnLst/>
            <a:rect l="l" t="t" r="r" b="b"/>
            <a:pathLst>
              <a:path w="1547495" h="31750">
                <a:moveTo>
                  <a:pt x="0" y="31621"/>
                </a:moveTo>
                <a:lnTo>
                  <a:pt x="1547494" y="31621"/>
                </a:lnTo>
                <a:lnTo>
                  <a:pt x="1547494"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1" name="object 51"/>
          <p:cNvSpPr/>
          <p:nvPr/>
        </p:nvSpPr>
        <p:spPr>
          <a:xfrm>
            <a:off x="3356483" y="3690239"/>
            <a:ext cx="1547495" cy="31750"/>
          </a:xfrm>
          <a:custGeom>
            <a:avLst/>
            <a:gdLst/>
            <a:ahLst/>
            <a:cxnLst/>
            <a:rect l="l" t="t" r="r" b="b"/>
            <a:pathLst>
              <a:path w="1547495" h="31750">
                <a:moveTo>
                  <a:pt x="0" y="31621"/>
                </a:moveTo>
                <a:lnTo>
                  <a:pt x="1547367" y="31621"/>
                </a:lnTo>
                <a:lnTo>
                  <a:pt x="154736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2" name="object 52"/>
          <p:cNvSpPr/>
          <p:nvPr/>
        </p:nvSpPr>
        <p:spPr>
          <a:xfrm>
            <a:off x="3359658" y="3723513"/>
            <a:ext cx="1547495" cy="31750"/>
          </a:xfrm>
          <a:custGeom>
            <a:avLst/>
            <a:gdLst/>
            <a:ahLst/>
            <a:cxnLst/>
            <a:rect l="l" t="t" r="r" b="b"/>
            <a:pathLst>
              <a:path w="1547495" h="31750">
                <a:moveTo>
                  <a:pt x="0" y="31494"/>
                </a:moveTo>
                <a:lnTo>
                  <a:pt x="1547367" y="31494"/>
                </a:lnTo>
                <a:lnTo>
                  <a:pt x="1547367"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53" name="object 53"/>
          <p:cNvSpPr/>
          <p:nvPr/>
        </p:nvSpPr>
        <p:spPr>
          <a:xfrm>
            <a:off x="3362705" y="3756660"/>
            <a:ext cx="1547495" cy="31750"/>
          </a:xfrm>
          <a:custGeom>
            <a:avLst/>
            <a:gdLst/>
            <a:ahLst/>
            <a:cxnLst/>
            <a:rect l="l" t="t" r="r" b="b"/>
            <a:pathLst>
              <a:path w="1547495" h="31750">
                <a:moveTo>
                  <a:pt x="0" y="31621"/>
                </a:moveTo>
                <a:lnTo>
                  <a:pt x="1547495" y="31621"/>
                </a:lnTo>
                <a:lnTo>
                  <a:pt x="1547495"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4" name="object 54"/>
          <p:cNvSpPr/>
          <p:nvPr/>
        </p:nvSpPr>
        <p:spPr>
          <a:xfrm>
            <a:off x="3365880" y="3789934"/>
            <a:ext cx="1547495" cy="31750"/>
          </a:xfrm>
          <a:custGeom>
            <a:avLst/>
            <a:gdLst/>
            <a:ahLst/>
            <a:cxnLst/>
            <a:rect l="l" t="t" r="r" b="b"/>
            <a:pathLst>
              <a:path w="1547495" h="31750">
                <a:moveTo>
                  <a:pt x="0" y="31494"/>
                </a:moveTo>
                <a:lnTo>
                  <a:pt x="1547495" y="31494"/>
                </a:lnTo>
                <a:lnTo>
                  <a:pt x="1547495"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55" name="object 55"/>
          <p:cNvSpPr/>
          <p:nvPr/>
        </p:nvSpPr>
        <p:spPr>
          <a:xfrm>
            <a:off x="3369055" y="3823081"/>
            <a:ext cx="1547495" cy="31750"/>
          </a:xfrm>
          <a:custGeom>
            <a:avLst/>
            <a:gdLst/>
            <a:ahLst/>
            <a:cxnLst/>
            <a:rect l="l" t="t" r="r" b="b"/>
            <a:pathLst>
              <a:path w="1547495" h="31750">
                <a:moveTo>
                  <a:pt x="0" y="31621"/>
                </a:moveTo>
                <a:lnTo>
                  <a:pt x="1547495" y="31621"/>
                </a:lnTo>
                <a:lnTo>
                  <a:pt x="1547495"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6" name="object 56"/>
          <p:cNvSpPr/>
          <p:nvPr/>
        </p:nvSpPr>
        <p:spPr>
          <a:xfrm>
            <a:off x="3372230" y="3856228"/>
            <a:ext cx="1547495" cy="31750"/>
          </a:xfrm>
          <a:custGeom>
            <a:avLst/>
            <a:gdLst/>
            <a:ahLst/>
            <a:cxnLst/>
            <a:rect l="l" t="t" r="r" b="b"/>
            <a:pathLst>
              <a:path w="1547495" h="31750">
                <a:moveTo>
                  <a:pt x="0" y="31621"/>
                </a:moveTo>
                <a:lnTo>
                  <a:pt x="1547495" y="31621"/>
                </a:lnTo>
                <a:lnTo>
                  <a:pt x="1547495"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7" name="object 57"/>
          <p:cNvSpPr/>
          <p:nvPr/>
        </p:nvSpPr>
        <p:spPr>
          <a:xfrm>
            <a:off x="3375278" y="3889502"/>
            <a:ext cx="1548130" cy="31750"/>
          </a:xfrm>
          <a:custGeom>
            <a:avLst/>
            <a:gdLst/>
            <a:ahLst/>
            <a:cxnLst/>
            <a:rect l="l" t="t" r="r" b="b"/>
            <a:pathLst>
              <a:path w="1548129" h="31750">
                <a:moveTo>
                  <a:pt x="0" y="31494"/>
                </a:moveTo>
                <a:lnTo>
                  <a:pt x="1547622" y="31494"/>
                </a:lnTo>
                <a:lnTo>
                  <a:pt x="1547622"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58" name="object 58"/>
          <p:cNvSpPr/>
          <p:nvPr/>
        </p:nvSpPr>
        <p:spPr>
          <a:xfrm>
            <a:off x="3378453" y="3922649"/>
            <a:ext cx="1548130" cy="31750"/>
          </a:xfrm>
          <a:custGeom>
            <a:avLst/>
            <a:gdLst/>
            <a:ahLst/>
            <a:cxnLst/>
            <a:rect l="l" t="t" r="r" b="b"/>
            <a:pathLst>
              <a:path w="1548129" h="31750">
                <a:moveTo>
                  <a:pt x="0" y="31621"/>
                </a:moveTo>
                <a:lnTo>
                  <a:pt x="1547622" y="31621"/>
                </a:lnTo>
                <a:lnTo>
                  <a:pt x="1547622"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9" name="object 59"/>
          <p:cNvSpPr/>
          <p:nvPr/>
        </p:nvSpPr>
        <p:spPr>
          <a:xfrm>
            <a:off x="3381628" y="3955796"/>
            <a:ext cx="1547495" cy="31750"/>
          </a:xfrm>
          <a:custGeom>
            <a:avLst/>
            <a:gdLst/>
            <a:ahLst/>
            <a:cxnLst/>
            <a:rect l="l" t="t" r="r" b="b"/>
            <a:pathLst>
              <a:path w="1547495" h="31750">
                <a:moveTo>
                  <a:pt x="0" y="31621"/>
                </a:moveTo>
                <a:lnTo>
                  <a:pt x="1547495" y="31621"/>
                </a:lnTo>
                <a:lnTo>
                  <a:pt x="1547495"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0" name="object 60"/>
          <p:cNvSpPr/>
          <p:nvPr/>
        </p:nvSpPr>
        <p:spPr>
          <a:xfrm>
            <a:off x="3384803" y="3989070"/>
            <a:ext cx="1547495" cy="31750"/>
          </a:xfrm>
          <a:custGeom>
            <a:avLst/>
            <a:gdLst/>
            <a:ahLst/>
            <a:cxnLst/>
            <a:rect l="l" t="t" r="r" b="b"/>
            <a:pathLst>
              <a:path w="1547495" h="31750">
                <a:moveTo>
                  <a:pt x="0" y="31621"/>
                </a:moveTo>
                <a:lnTo>
                  <a:pt x="1547495" y="31621"/>
                </a:lnTo>
                <a:lnTo>
                  <a:pt x="1547495"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1" name="object 61"/>
          <p:cNvSpPr/>
          <p:nvPr/>
        </p:nvSpPr>
        <p:spPr>
          <a:xfrm>
            <a:off x="3387852" y="4022217"/>
            <a:ext cx="1548130" cy="31750"/>
          </a:xfrm>
          <a:custGeom>
            <a:avLst/>
            <a:gdLst/>
            <a:ahLst/>
            <a:cxnLst/>
            <a:rect l="l" t="t" r="r" b="b"/>
            <a:pathLst>
              <a:path w="1548129" h="31750">
                <a:moveTo>
                  <a:pt x="0" y="31621"/>
                </a:moveTo>
                <a:lnTo>
                  <a:pt x="1547622" y="31621"/>
                </a:lnTo>
                <a:lnTo>
                  <a:pt x="1547622"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2" name="object 62"/>
          <p:cNvSpPr/>
          <p:nvPr/>
        </p:nvSpPr>
        <p:spPr>
          <a:xfrm>
            <a:off x="3391027" y="4055491"/>
            <a:ext cx="1548130" cy="31750"/>
          </a:xfrm>
          <a:custGeom>
            <a:avLst/>
            <a:gdLst/>
            <a:ahLst/>
            <a:cxnLst/>
            <a:rect l="l" t="t" r="r" b="b"/>
            <a:pathLst>
              <a:path w="1548129" h="31750">
                <a:moveTo>
                  <a:pt x="0" y="31494"/>
                </a:moveTo>
                <a:lnTo>
                  <a:pt x="1547622" y="31494"/>
                </a:lnTo>
                <a:lnTo>
                  <a:pt x="1547622"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63" name="object 63"/>
          <p:cNvSpPr/>
          <p:nvPr/>
        </p:nvSpPr>
        <p:spPr>
          <a:xfrm>
            <a:off x="3394202" y="4088638"/>
            <a:ext cx="1548130" cy="31750"/>
          </a:xfrm>
          <a:custGeom>
            <a:avLst/>
            <a:gdLst/>
            <a:ahLst/>
            <a:cxnLst/>
            <a:rect l="l" t="t" r="r" b="b"/>
            <a:pathLst>
              <a:path w="1548129" h="31750">
                <a:moveTo>
                  <a:pt x="0" y="31621"/>
                </a:moveTo>
                <a:lnTo>
                  <a:pt x="1547622" y="31621"/>
                </a:lnTo>
                <a:lnTo>
                  <a:pt x="1547622"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4" name="object 64"/>
          <p:cNvSpPr/>
          <p:nvPr/>
        </p:nvSpPr>
        <p:spPr>
          <a:xfrm>
            <a:off x="3397250" y="4121785"/>
            <a:ext cx="1548130" cy="31750"/>
          </a:xfrm>
          <a:custGeom>
            <a:avLst/>
            <a:gdLst/>
            <a:ahLst/>
            <a:cxnLst/>
            <a:rect l="l" t="t" r="r" b="b"/>
            <a:pathLst>
              <a:path w="1548129" h="31750">
                <a:moveTo>
                  <a:pt x="0" y="31621"/>
                </a:moveTo>
                <a:lnTo>
                  <a:pt x="1547749" y="31621"/>
                </a:lnTo>
                <a:lnTo>
                  <a:pt x="1547749"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5" name="object 65"/>
          <p:cNvSpPr/>
          <p:nvPr/>
        </p:nvSpPr>
        <p:spPr>
          <a:xfrm>
            <a:off x="3400425" y="4155059"/>
            <a:ext cx="1548130" cy="31750"/>
          </a:xfrm>
          <a:custGeom>
            <a:avLst/>
            <a:gdLst/>
            <a:ahLst/>
            <a:cxnLst/>
            <a:rect l="l" t="t" r="r" b="b"/>
            <a:pathLst>
              <a:path w="1548129" h="31750">
                <a:moveTo>
                  <a:pt x="0" y="31494"/>
                </a:moveTo>
                <a:lnTo>
                  <a:pt x="1547749" y="31494"/>
                </a:lnTo>
                <a:lnTo>
                  <a:pt x="1547749"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66" name="object 66"/>
          <p:cNvSpPr/>
          <p:nvPr/>
        </p:nvSpPr>
        <p:spPr>
          <a:xfrm>
            <a:off x="3403600" y="4188206"/>
            <a:ext cx="1548130" cy="31750"/>
          </a:xfrm>
          <a:custGeom>
            <a:avLst/>
            <a:gdLst/>
            <a:ahLst/>
            <a:cxnLst/>
            <a:rect l="l" t="t" r="r" b="b"/>
            <a:pathLst>
              <a:path w="1548129" h="31750">
                <a:moveTo>
                  <a:pt x="0" y="31621"/>
                </a:moveTo>
                <a:lnTo>
                  <a:pt x="1547749" y="31621"/>
                </a:lnTo>
                <a:lnTo>
                  <a:pt x="1547749"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7" name="object 67"/>
          <p:cNvSpPr/>
          <p:nvPr/>
        </p:nvSpPr>
        <p:spPr>
          <a:xfrm>
            <a:off x="3406775" y="4221353"/>
            <a:ext cx="1548130" cy="31750"/>
          </a:xfrm>
          <a:custGeom>
            <a:avLst/>
            <a:gdLst/>
            <a:ahLst/>
            <a:cxnLst/>
            <a:rect l="l" t="t" r="r" b="b"/>
            <a:pathLst>
              <a:path w="1548129" h="31750">
                <a:moveTo>
                  <a:pt x="0" y="31621"/>
                </a:moveTo>
                <a:lnTo>
                  <a:pt x="1547749" y="31621"/>
                </a:lnTo>
                <a:lnTo>
                  <a:pt x="1547749"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8" name="object 68"/>
          <p:cNvSpPr/>
          <p:nvPr/>
        </p:nvSpPr>
        <p:spPr>
          <a:xfrm>
            <a:off x="3409822" y="4254627"/>
            <a:ext cx="1548130" cy="31750"/>
          </a:xfrm>
          <a:custGeom>
            <a:avLst/>
            <a:gdLst/>
            <a:ahLst/>
            <a:cxnLst/>
            <a:rect l="l" t="t" r="r" b="b"/>
            <a:pathLst>
              <a:path w="1548129" h="31750">
                <a:moveTo>
                  <a:pt x="0" y="31621"/>
                </a:moveTo>
                <a:lnTo>
                  <a:pt x="1547749" y="31621"/>
                </a:lnTo>
                <a:lnTo>
                  <a:pt x="1547749"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9" name="object 69"/>
          <p:cNvSpPr/>
          <p:nvPr/>
        </p:nvSpPr>
        <p:spPr>
          <a:xfrm>
            <a:off x="3412997" y="4287774"/>
            <a:ext cx="1548130" cy="31750"/>
          </a:xfrm>
          <a:custGeom>
            <a:avLst/>
            <a:gdLst/>
            <a:ahLst/>
            <a:cxnLst/>
            <a:rect l="l" t="t" r="r" b="b"/>
            <a:pathLst>
              <a:path w="1548129" h="31750">
                <a:moveTo>
                  <a:pt x="0" y="31621"/>
                </a:moveTo>
                <a:lnTo>
                  <a:pt x="1547749" y="31621"/>
                </a:lnTo>
                <a:lnTo>
                  <a:pt x="1547749"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70" name="object 70"/>
          <p:cNvSpPr/>
          <p:nvPr/>
        </p:nvSpPr>
        <p:spPr>
          <a:xfrm>
            <a:off x="3416172" y="4321048"/>
            <a:ext cx="1548130" cy="31750"/>
          </a:xfrm>
          <a:custGeom>
            <a:avLst/>
            <a:gdLst/>
            <a:ahLst/>
            <a:cxnLst/>
            <a:rect l="l" t="t" r="r" b="b"/>
            <a:pathLst>
              <a:path w="1548129" h="31750">
                <a:moveTo>
                  <a:pt x="0" y="31494"/>
                </a:moveTo>
                <a:lnTo>
                  <a:pt x="1547749" y="31494"/>
                </a:lnTo>
                <a:lnTo>
                  <a:pt x="1547749"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71" name="object 71"/>
          <p:cNvSpPr/>
          <p:nvPr/>
        </p:nvSpPr>
        <p:spPr>
          <a:xfrm>
            <a:off x="3419347" y="4354195"/>
            <a:ext cx="1548130" cy="31750"/>
          </a:xfrm>
          <a:custGeom>
            <a:avLst/>
            <a:gdLst/>
            <a:ahLst/>
            <a:cxnLst/>
            <a:rect l="l" t="t" r="r" b="b"/>
            <a:pathLst>
              <a:path w="1548129" h="31750">
                <a:moveTo>
                  <a:pt x="0" y="31621"/>
                </a:moveTo>
                <a:lnTo>
                  <a:pt x="1547749" y="31621"/>
                </a:lnTo>
                <a:lnTo>
                  <a:pt x="1547749"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72" name="object 72"/>
          <p:cNvSpPr/>
          <p:nvPr/>
        </p:nvSpPr>
        <p:spPr>
          <a:xfrm>
            <a:off x="3422396" y="4387342"/>
            <a:ext cx="1548130" cy="31750"/>
          </a:xfrm>
          <a:custGeom>
            <a:avLst/>
            <a:gdLst/>
            <a:ahLst/>
            <a:cxnLst/>
            <a:rect l="l" t="t" r="r" b="b"/>
            <a:pathLst>
              <a:path w="1548129" h="31750">
                <a:moveTo>
                  <a:pt x="0" y="31621"/>
                </a:moveTo>
                <a:lnTo>
                  <a:pt x="1547876" y="31621"/>
                </a:lnTo>
                <a:lnTo>
                  <a:pt x="1547876"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73" name="object 73"/>
          <p:cNvSpPr/>
          <p:nvPr/>
        </p:nvSpPr>
        <p:spPr>
          <a:xfrm>
            <a:off x="3425571" y="4420616"/>
            <a:ext cx="1548130" cy="31750"/>
          </a:xfrm>
          <a:custGeom>
            <a:avLst/>
            <a:gdLst/>
            <a:ahLst/>
            <a:cxnLst/>
            <a:rect l="l" t="t" r="r" b="b"/>
            <a:pathLst>
              <a:path w="1548129" h="31750">
                <a:moveTo>
                  <a:pt x="0" y="31494"/>
                </a:moveTo>
                <a:lnTo>
                  <a:pt x="1547876" y="31494"/>
                </a:lnTo>
                <a:lnTo>
                  <a:pt x="1547876"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74" name="object 74"/>
          <p:cNvSpPr/>
          <p:nvPr/>
        </p:nvSpPr>
        <p:spPr>
          <a:xfrm>
            <a:off x="3428746" y="4453763"/>
            <a:ext cx="1548130" cy="31750"/>
          </a:xfrm>
          <a:custGeom>
            <a:avLst/>
            <a:gdLst/>
            <a:ahLst/>
            <a:cxnLst/>
            <a:rect l="l" t="t" r="r" b="b"/>
            <a:pathLst>
              <a:path w="1548129" h="31750">
                <a:moveTo>
                  <a:pt x="0" y="31621"/>
                </a:moveTo>
                <a:lnTo>
                  <a:pt x="1547876" y="31621"/>
                </a:lnTo>
                <a:lnTo>
                  <a:pt x="1547876"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75" name="object 75"/>
          <p:cNvSpPr/>
          <p:nvPr/>
        </p:nvSpPr>
        <p:spPr>
          <a:xfrm>
            <a:off x="3431794" y="4487037"/>
            <a:ext cx="1548130" cy="31750"/>
          </a:xfrm>
          <a:custGeom>
            <a:avLst/>
            <a:gdLst/>
            <a:ahLst/>
            <a:cxnLst/>
            <a:rect l="l" t="t" r="r" b="b"/>
            <a:pathLst>
              <a:path w="1548129" h="31750">
                <a:moveTo>
                  <a:pt x="0" y="31494"/>
                </a:moveTo>
                <a:lnTo>
                  <a:pt x="1548002" y="31494"/>
                </a:lnTo>
                <a:lnTo>
                  <a:pt x="1548002"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76" name="object 76"/>
          <p:cNvSpPr/>
          <p:nvPr/>
        </p:nvSpPr>
        <p:spPr>
          <a:xfrm>
            <a:off x="3434969" y="4520184"/>
            <a:ext cx="1548130" cy="31750"/>
          </a:xfrm>
          <a:custGeom>
            <a:avLst/>
            <a:gdLst/>
            <a:ahLst/>
            <a:cxnLst/>
            <a:rect l="l" t="t" r="r" b="b"/>
            <a:pathLst>
              <a:path w="1548129" h="31750">
                <a:moveTo>
                  <a:pt x="0" y="31621"/>
                </a:moveTo>
                <a:lnTo>
                  <a:pt x="1547876" y="31621"/>
                </a:lnTo>
                <a:lnTo>
                  <a:pt x="1547876"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77" name="object 77"/>
          <p:cNvSpPr/>
          <p:nvPr/>
        </p:nvSpPr>
        <p:spPr>
          <a:xfrm>
            <a:off x="3438144" y="4553331"/>
            <a:ext cx="1548130" cy="31750"/>
          </a:xfrm>
          <a:custGeom>
            <a:avLst/>
            <a:gdLst/>
            <a:ahLst/>
            <a:cxnLst/>
            <a:rect l="l" t="t" r="r" b="b"/>
            <a:pathLst>
              <a:path w="1548129" h="31750">
                <a:moveTo>
                  <a:pt x="0" y="31621"/>
                </a:moveTo>
                <a:lnTo>
                  <a:pt x="1547876" y="31621"/>
                </a:lnTo>
                <a:lnTo>
                  <a:pt x="1547876"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78" name="object 78"/>
          <p:cNvSpPr/>
          <p:nvPr/>
        </p:nvSpPr>
        <p:spPr>
          <a:xfrm>
            <a:off x="3441319" y="4586605"/>
            <a:ext cx="1548130" cy="31750"/>
          </a:xfrm>
          <a:custGeom>
            <a:avLst/>
            <a:gdLst/>
            <a:ahLst/>
            <a:cxnLst/>
            <a:rect l="l" t="t" r="r" b="b"/>
            <a:pathLst>
              <a:path w="1548129" h="31750">
                <a:moveTo>
                  <a:pt x="0" y="31494"/>
                </a:moveTo>
                <a:lnTo>
                  <a:pt x="1547876" y="31494"/>
                </a:lnTo>
                <a:lnTo>
                  <a:pt x="1547876"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79" name="object 79"/>
          <p:cNvSpPr/>
          <p:nvPr/>
        </p:nvSpPr>
        <p:spPr>
          <a:xfrm>
            <a:off x="3444366" y="4619752"/>
            <a:ext cx="1548130" cy="31750"/>
          </a:xfrm>
          <a:custGeom>
            <a:avLst/>
            <a:gdLst/>
            <a:ahLst/>
            <a:cxnLst/>
            <a:rect l="l" t="t" r="r" b="b"/>
            <a:pathLst>
              <a:path w="1548129" h="31750">
                <a:moveTo>
                  <a:pt x="0" y="31621"/>
                </a:moveTo>
                <a:lnTo>
                  <a:pt x="1548003" y="31621"/>
                </a:lnTo>
                <a:lnTo>
                  <a:pt x="154800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80" name="object 80"/>
          <p:cNvSpPr/>
          <p:nvPr/>
        </p:nvSpPr>
        <p:spPr>
          <a:xfrm>
            <a:off x="3447541" y="4652899"/>
            <a:ext cx="1548130" cy="31750"/>
          </a:xfrm>
          <a:custGeom>
            <a:avLst/>
            <a:gdLst/>
            <a:ahLst/>
            <a:cxnLst/>
            <a:rect l="l" t="t" r="r" b="b"/>
            <a:pathLst>
              <a:path w="1548129" h="31750">
                <a:moveTo>
                  <a:pt x="0" y="31621"/>
                </a:moveTo>
                <a:lnTo>
                  <a:pt x="1548003" y="31621"/>
                </a:lnTo>
                <a:lnTo>
                  <a:pt x="154800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81" name="object 81"/>
          <p:cNvSpPr/>
          <p:nvPr/>
        </p:nvSpPr>
        <p:spPr>
          <a:xfrm>
            <a:off x="3450716" y="4686173"/>
            <a:ext cx="1548130" cy="31750"/>
          </a:xfrm>
          <a:custGeom>
            <a:avLst/>
            <a:gdLst/>
            <a:ahLst/>
            <a:cxnLst/>
            <a:rect l="l" t="t" r="r" b="b"/>
            <a:pathLst>
              <a:path w="1548129" h="31750">
                <a:moveTo>
                  <a:pt x="0" y="31494"/>
                </a:moveTo>
                <a:lnTo>
                  <a:pt x="1548003" y="31494"/>
                </a:lnTo>
                <a:lnTo>
                  <a:pt x="154800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82" name="object 82"/>
          <p:cNvSpPr/>
          <p:nvPr/>
        </p:nvSpPr>
        <p:spPr>
          <a:xfrm>
            <a:off x="3453891" y="4719320"/>
            <a:ext cx="1548130" cy="31750"/>
          </a:xfrm>
          <a:custGeom>
            <a:avLst/>
            <a:gdLst/>
            <a:ahLst/>
            <a:cxnLst/>
            <a:rect l="l" t="t" r="r" b="b"/>
            <a:pathLst>
              <a:path w="1548129" h="31750">
                <a:moveTo>
                  <a:pt x="0" y="31621"/>
                </a:moveTo>
                <a:lnTo>
                  <a:pt x="1548003" y="31621"/>
                </a:lnTo>
                <a:lnTo>
                  <a:pt x="154800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83" name="object 83"/>
          <p:cNvSpPr/>
          <p:nvPr/>
        </p:nvSpPr>
        <p:spPr>
          <a:xfrm>
            <a:off x="3456940" y="4752594"/>
            <a:ext cx="1548130" cy="31750"/>
          </a:xfrm>
          <a:custGeom>
            <a:avLst/>
            <a:gdLst/>
            <a:ahLst/>
            <a:cxnLst/>
            <a:rect l="l" t="t" r="r" b="b"/>
            <a:pathLst>
              <a:path w="1548129" h="31750">
                <a:moveTo>
                  <a:pt x="0" y="31494"/>
                </a:moveTo>
                <a:lnTo>
                  <a:pt x="1548130" y="31494"/>
                </a:lnTo>
                <a:lnTo>
                  <a:pt x="1548130"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84" name="object 84"/>
          <p:cNvSpPr/>
          <p:nvPr/>
        </p:nvSpPr>
        <p:spPr>
          <a:xfrm>
            <a:off x="3460115" y="4785741"/>
            <a:ext cx="1548130" cy="31750"/>
          </a:xfrm>
          <a:custGeom>
            <a:avLst/>
            <a:gdLst/>
            <a:ahLst/>
            <a:cxnLst/>
            <a:rect l="l" t="t" r="r" b="b"/>
            <a:pathLst>
              <a:path w="1548129" h="31750">
                <a:moveTo>
                  <a:pt x="0" y="31621"/>
                </a:moveTo>
                <a:lnTo>
                  <a:pt x="1548002" y="31621"/>
                </a:lnTo>
                <a:lnTo>
                  <a:pt x="1548002"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85" name="object 85"/>
          <p:cNvSpPr/>
          <p:nvPr/>
        </p:nvSpPr>
        <p:spPr>
          <a:xfrm>
            <a:off x="3463290" y="4818888"/>
            <a:ext cx="1548130" cy="31750"/>
          </a:xfrm>
          <a:custGeom>
            <a:avLst/>
            <a:gdLst/>
            <a:ahLst/>
            <a:cxnLst/>
            <a:rect l="l" t="t" r="r" b="b"/>
            <a:pathLst>
              <a:path w="1548129" h="31750">
                <a:moveTo>
                  <a:pt x="0" y="31621"/>
                </a:moveTo>
                <a:lnTo>
                  <a:pt x="1548002" y="31621"/>
                </a:lnTo>
                <a:lnTo>
                  <a:pt x="1548002"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86" name="object 86"/>
          <p:cNvSpPr/>
          <p:nvPr/>
        </p:nvSpPr>
        <p:spPr>
          <a:xfrm>
            <a:off x="3466338" y="4852162"/>
            <a:ext cx="1548130" cy="31750"/>
          </a:xfrm>
          <a:custGeom>
            <a:avLst/>
            <a:gdLst/>
            <a:ahLst/>
            <a:cxnLst/>
            <a:rect l="l" t="t" r="r" b="b"/>
            <a:pathLst>
              <a:path w="1548129" h="31750">
                <a:moveTo>
                  <a:pt x="0" y="31494"/>
                </a:moveTo>
                <a:lnTo>
                  <a:pt x="1548129" y="31494"/>
                </a:lnTo>
                <a:lnTo>
                  <a:pt x="1548129"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87" name="object 87"/>
          <p:cNvSpPr/>
          <p:nvPr/>
        </p:nvSpPr>
        <p:spPr>
          <a:xfrm>
            <a:off x="3469513" y="4885309"/>
            <a:ext cx="1548130" cy="31750"/>
          </a:xfrm>
          <a:custGeom>
            <a:avLst/>
            <a:gdLst/>
            <a:ahLst/>
            <a:cxnLst/>
            <a:rect l="l" t="t" r="r" b="b"/>
            <a:pathLst>
              <a:path w="1548129" h="31750">
                <a:moveTo>
                  <a:pt x="0" y="31621"/>
                </a:moveTo>
                <a:lnTo>
                  <a:pt x="1548129" y="31621"/>
                </a:lnTo>
                <a:lnTo>
                  <a:pt x="1548129"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88" name="object 88"/>
          <p:cNvSpPr/>
          <p:nvPr/>
        </p:nvSpPr>
        <p:spPr>
          <a:xfrm>
            <a:off x="3472688" y="4918456"/>
            <a:ext cx="1546860" cy="15240"/>
          </a:xfrm>
          <a:custGeom>
            <a:avLst/>
            <a:gdLst/>
            <a:ahLst/>
            <a:cxnLst/>
            <a:rect l="l" t="t" r="r" b="b"/>
            <a:pathLst>
              <a:path w="1546860" h="15239">
                <a:moveTo>
                  <a:pt x="0" y="14984"/>
                </a:moveTo>
                <a:lnTo>
                  <a:pt x="1546478" y="14984"/>
                </a:lnTo>
                <a:lnTo>
                  <a:pt x="1546478" y="0"/>
                </a:lnTo>
                <a:lnTo>
                  <a:pt x="0" y="0"/>
                </a:lnTo>
                <a:lnTo>
                  <a:pt x="0" y="14984"/>
                </a:lnTo>
                <a:close/>
              </a:path>
            </a:pathLst>
          </a:custGeom>
          <a:solidFill>
            <a:srgbClr val="3164FF"/>
          </a:solidFill>
        </p:spPr>
        <p:txBody>
          <a:bodyPr wrap="square" lIns="0" tIns="0" rIns="0" bIns="0" rtlCol="0"/>
          <a:lstStyle/>
          <a:p>
            <a:endParaRPr>
              <a:solidFill>
                <a:prstClr val="black"/>
              </a:solidFill>
            </a:endParaRPr>
          </a:p>
        </p:txBody>
      </p:sp>
      <p:sp>
        <p:nvSpPr>
          <p:cNvPr id="89" name="object 89"/>
          <p:cNvSpPr/>
          <p:nvPr/>
        </p:nvSpPr>
        <p:spPr>
          <a:xfrm>
            <a:off x="3474211" y="4937125"/>
            <a:ext cx="1545590" cy="0"/>
          </a:xfrm>
          <a:custGeom>
            <a:avLst/>
            <a:gdLst/>
            <a:ahLst/>
            <a:cxnLst/>
            <a:rect l="l" t="t" r="r" b="b"/>
            <a:pathLst>
              <a:path w="1545589">
                <a:moveTo>
                  <a:pt x="0" y="0"/>
                </a:moveTo>
                <a:lnTo>
                  <a:pt x="1545589" y="0"/>
                </a:lnTo>
              </a:path>
            </a:pathLst>
          </a:custGeom>
          <a:ln w="3175">
            <a:solidFill>
              <a:srgbClr val="3164FF"/>
            </a:solidFill>
          </a:ln>
        </p:spPr>
        <p:txBody>
          <a:bodyPr wrap="square" lIns="0" tIns="0" rIns="0" bIns="0" rtlCol="0"/>
          <a:lstStyle/>
          <a:p>
            <a:endParaRPr>
              <a:solidFill>
                <a:prstClr val="black"/>
              </a:solidFill>
            </a:endParaRPr>
          </a:p>
        </p:txBody>
      </p:sp>
      <p:sp>
        <p:nvSpPr>
          <p:cNvPr id="90" name="object 90"/>
          <p:cNvSpPr/>
          <p:nvPr/>
        </p:nvSpPr>
        <p:spPr>
          <a:xfrm>
            <a:off x="3474720" y="4942585"/>
            <a:ext cx="1506220" cy="0"/>
          </a:xfrm>
          <a:custGeom>
            <a:avLst/>
            <a:gdLst/>
            <a:ahLst/>
            <a:cxnLst/>
            <a:rect l="l" t="t" r="r" b="b"/>
            <a:pathLst>
              <a:path w="1506220">
                <a:moveTo>
                  <a:pt x="0" y="0"/>
                </a:moveTo>
                <a:lnTo>
                  <a:pt x="1506092" y="0"/>
                </a:lnTo>
              </a:path>
            </a:pathLst>
          </a:custGeom>
          <a:ln w="3175">
            <a:solidFill>
              <a:srgbClr val="3164FF"/>
            </a:solidFill>
          </a:ln>
        </p:spPr>
        <p:txBody>
          <a:bodyPr wrap="square" lIns="0" tIns="0" rIns="0" bIns="0" rtlCol="0"/>
          <a:lstStyle/>
          <a:p>
            <a:endParaRPr>
              <a:solidFill>
                <a:prstClr val="black"/>
              </a:solidFill>
            </a:endParaRPr>
          </a:p>
        </p:txBody>
      </p:sp>
      <p:sp>
        <p:nvSpPr>
          <p:cNvPr id="91" name="object 91"/>
          <p:cNvSpPr/>
          <p:nvPr/>
        </p:nvSpPr>
        <p:spPr>
          <a:xfrm>
            <a:off x="3475354" y="4948173"/>
            <a:ext cx="1454150" cy="0"/>
          </a:xfrm>
          <a:custGeom>
            <a:avLst/>
            <a:gdLst/>
            <a:ahLst/>
            <a:cxnLst/>
            <a:rect l="l" t="t" r="r" b="b"/>
            <a:pathLst>
              <a:path w="1454150">
                <a:moveTo>
                  <a:pt x="0" y="0"/>
                </a:moveTo>
                <a:lnTo>
                  <a:pt x="1453642" y="0"/>
                </a:lnTo>
              </a:path>
            </a:pathLst>
          </a:custGeom>
          <a:ln w="3175">
            <a:solidFill>
              <a:srgbClr val="3164FF"/>
            </a:solidFill>
          </a:ln>
        </p:spPr>
        <p:txBody>
          <a:bodyPr wrap="square" lIns="0" tIns="0" rIns="0" bIns="0" rtlCol="0"/>
          <a:lstStyle/>
          <a:p>
            <a:endParaRPr>
              <a:solidFill>
                <a:prstClr val="black"/>
              </a:solidFill>
            </a:endParaRPr>
          </a:p>
        </p:txBody>
      </p:sp>
      <p:sp>
        <p:nvSpPr>
          <p:cNvPr id="92" name="object 92"/>
          <p:cNvSpPr/>
          <p:nvPr/>
        </p:nvSpPr>
        <p:spPr>
          <a:xfrm>
            <a:off x="3475863" y="4953634"/>
            <a:ext cx="1401445" cy="0"/>
          </a:xfrm>
          <a:custGeom>
            <a:avLst/>
            <a:gdLst/>
            <a:ahLst/>
            <a:cxnLst/>
            <a:rect l="l" t="t" r="r" b="b"/>
            <a:pathLst>
              <a:path w="1401445">
                <a:moveTo>
                  <a:pt x="0" y="0"/>
                </a:moveTo>
                <a:lnTo>
                  <a:pt x="1401317" y="0"/>
                </a:lnTo>
              </a:path>
            </a:pathLst>
          </a:custGeom>
          <a:ln w="3175">
            <a:solidFill>
              <a:srgbClr val="3164FF"/>
            </a:solidFill>
          </a:ln>
        </p:spPr>
        <p:txBody>
          <a:bodyPr wrap="square" lIns="0" tIns="0" rIns="0" bIns="0" rtlCol="0"/>
          <a:lstStyle/>
          <a:p>
            <a:endParaRPr>
              <a:solidFill>
                <a:prstClr val="black"/>
              </a:solidFill>
            </a:endParaRPr>
          </a:p>
        </p:txBody>
      </p:sp>
      <p:sp>
        <p:nvSpPr>
          <p:cNvPr id="93" name="object 93"/>
          <p:cNvSpPr/>
          <p:nvPr/>
        </p:nvSpPr>
        <p:spPr>
          <a:xfrm>
            <a:off x="3476371" y="4959222"/>
            <a:ext cx="1349375" cy="0"/>
          </a:xfrm>
          <a:custGeom>
            <a:avLst/>
            <a:gdLst/>
            <a:ahLst/>
            <a:cxnLst/>
            <a:rect l="l" t="t" r="r" b="b"/>
            <a:pathLst>
              <a:path w="1349375">
                <a:moveTo>
                  <a:pt x="0" y="0"/>
                </a:moveTo>
                <a:lnTo>
                  <a:pt x="1348866" y="0"/>
                </a:lnTo>
              </a:path>
            </a:pathLst>
          </a:custGeom>
          <a:ln w="3175">
            <a:solidFill>
              <a:srgbClr val="3164FF"/>
            </a:solidFill>
          </a:ln>
        </p:spPr>
        <p:txBody>
          <a:bodyPr wrap="square" lIns="0" tIns="0" rIns="0" bIns="0" rtlCol="0"/>
          <a:lstStyle/>
          <a:p>
            <a:endParaRPr>
              <a:solidFill>
                <a:prstClr val="black"/>
              </a:solidFill>
            </a:endParaRPr>
          </a:p>
        </p:txBody>
      </p:sp>
      <p:sp>
        <p:nvSpPr>
          <p:cNvPr id="94" name="object 94"/>
          <p:cNvSpPr/>
          <p:nvPr/>
        </p:nvSpPr>
        <p:spPr>
          <a:xfrm>
            <a:off x="3476878" y="4964684"/>
            <a:ext cx="1296670" cy="0"/>
          </a:xfrm>
          <a:custGeom>
            <a:avLst/>
            <a:gdLst/>
            <a:ahLst/>
            <a:cxnLst/>
            <a:rect l="l" t="t" r="r" b="b"/>
            <a:pathLst>
              <a:path w="1296670">
                <a:moveTo>
                  <a:pt x="0" y="0"/>
                </a:moveTo>
                <a:lnTo>
                  <a:pt x="1296543" y="0"/>
                </a:lnTo>
              </a:path>
            </a:pathLst>
          </a:custGeom>
          <a:ln w="3175">
            <a:solidFill>
              <a:srgbClr val="3164FF"/>
            </a:solidFill>
          </a:ln>
        </p:spPr>
        <p:txBody>
          <a:bodyPr wrap="square" lIns="0" tIns="0" rIns="0" bIns="0" rtlCol="0"/>
          <a:lstStyle/>
          <a:p>
            <a:endParaRPr>
              <a:solidFill>
                <a:prstClr val="black"/>
              </a:solidFill>
            </a:endParaRPr>
          </a:p>
        </p:txBody>
      </p:sp>
      <p:sp>
        <p:nvSpPr>
          <p:cNvPr id="95" name="object 95"/>
          <p:cNvSpPr/>
          <p:nvPr/>
        </p:nvSpPr>
        <p:spPr>
          <a:xfrm>
            <a:off x="3477386" y="4970271"/>
            <a:ext cx="1244600" cy="0"/>
          </a:xfrm>
          <a:custGeom>
            <a:avLst/>
            <a:gdLst/>
            <a:ahLst/>
            <a:cxnLst/>
            <a:rect l="l" t="t" r="r" b="b"/>
            <a:pathLst>
              <a:path w="1244600">
                <a:moveTo>
                  <a:pt x="0" y="0"/>
                </a:moveTo>
                <a:lnTo>
                  <a:pt x="1244218" y="0"/>
                </a:lnTo>
              </a:path>
            </a:pathLst>
          </a:custGeom>
          <a:ln w="3175">
            <a:solidFill>
              <a:srgbClr val="3164FF"/>
            </a:solidFill>
          </a:ln>
        </p:spPr>
        <p:txBody>
          <a:bodyPr wrap="square" lIns="0" tIns="0" rIns="0" bIns="0" rtlCol="0"/>
          <a:lstStyle/>
          <a:p>
            <a:endParaRPr>
              <a:solidFill>
                <a:prstClr val="black"/>
              </a:solidFill>
            </a:endParaRPr>
          </a:p>
        </p:txBody>
      </p:sp>
      <p:sp>
        <p:nvSpPr>
          <p:cNvPr id="96" name="object 96"/>
          <p:cNvSpPr/>
          <p:nvPr/>
        </p:nvSpPr>
        <p:spPr>
          <a:xfrm>
            <a:off x="3477895" y="4975733"/>
            <a:ext cx="1191895" cy="0"/>
          </a:xfrm>
          <a:custGeom>
            <a:avLst/>
            <a:gdLst/>
            <a:ahLst/>
            <a:cxnLst/>
            <a:rect l="l" t="t" r="r" b="b"/>
            <a:pathLst>
              <a:path w="1191895">
                <a:moveTo>
                  <a:pt x="0" y="0"/>
                </a:moveTo>
                <a:lnTo>
                  <a:pt x="1191767" y="0"/>
                </a:lnTo>
              </a:path>
            </a:pathLst>
          </a:custGeom>
          <a:ln w="3175">
            <a:solidFill>
              <a:srgbClr val="3164FF"/>
            </a:solidFill>
          </a:ln>
        </p:spPr>
        <p:txBody>
          <a:bodyPr wrap="square" lIns="0" tIns="0" rIns="0" bIns="0" rtlCol="0"/>
          <a:lstStyle/>
          <a:p>
            <a:endParaRPr>
              <a:solidFill>
                <a:prstClr val="black"/>
              </a:solidFill>
            </a:endParaRPr>
          </a:p>
        </p:txBody>
      </p:sp>
      <p:sp>
        <p:nvSpPr>
          <p:cNvPr id="97" name="object 97"/>
          <p:cNvSpPr/>
          <p:nvPr/>
        </p:nvSpPr>
        <p:spPr>
          <a:xfrm>
            <a:off x="3478403" y="4981321"/>
            <a:ext cx="1139825" cy="0"/>
          </a:xfrm>
          <a:custGeom>
            <a:avLst/>
            <a:gdLst/>
            <a:ahLst/>
            <a:cxnLst/>
            <a:rect l="l" t="t" r="r" b="b"/>
            <a:pathLst>
              <a:path w="1139825">
                <a:moveTo>
                  <a:pt x="0" y="0"/>
                </a:moveTo>
                <a:lnTo>
                  <a:pt x="1139444" y="0"/>
                </a:lnTo>
              </a:path>
            </a:pathLst>
          </a:custGeom>
          <a:ln w="3175">
            <a:solidFill>
              <a:srgbClr val="3164FF"/>
            </a:solidFill>
          </a:ln>
        </p:spPr>
        <p:txBody>
          <a:bodyPr wrap="square" lIns="0" tIns="0" rIns="0" bIns="0" rtlCol="0"/>
          <a:lstStyle/>
          <a:p>
            <a:endParaRPr>
              <a:solidFill>
                <a:prstClr val="black"/>
              </a:solidFill>
            </a:endParaRPr>
          </a:p>
        </p:txBody>
      </p:sp>
      <p:sp>
        <p:nvSpPr>
          <p:cNvPr id="98" name="object 98"/>
          <p:cNvSpPr/>
          <p:nvPr/>
        </p:nvSpPr>
        <p:spPr>
          <a:xfrm>
            <a:off x="3478910" y="4986909"/>
            <a:ext cx="1087120" cy="0"/>
          </a:xfrm>
          <a:custGeom>
            <a:avLst/>
            <a:gdLst/>
            <a:ahLst/>
            <a:cxnLst/>
            <a:rect l="l" t="t" r="r" b="b"/>
            <a:pathLst>
              <a:path w="1087120">
                <a:moveTo>
                  <a:pt x="0" y="0"/>
                </a:moveTo>
                <a:lnTo>
                  <a:pt x="1086992" y="0"/>
                </a:lnTo>
              </a:path>
            </a:pathLst>
          </a:custGeom>
          <a:ln w="3175">
            <a:solidFill>
              <a:srgbClr val="3164FF"/>
            </a:solidFill>
          </a:ln>
        </p:spPr>
        <p:txBody>
          <a:bodyPr wrap="square" lIns="0" tIns="0" rIns="0" bIns="0" rtlCol="0"/>
          <a:lstStyle/>
          <a:p>
            <a:endParaRPr>
              <a:solidFill>
                <a:prstClr val="black"/>
              </a:solidFill>
            </a:endParaRPr>
          </a:p>
        </p:txBody>
      </p:sp>
      <p:sp>
        <p:nvSpPr>
          <p:cNvPr id="99" name="object 99"/>
          <p:cNvSpPr/>
          <p:nvPr/>
        </p:nvSpPr>
        <p:spPr>
          <a:xfrm>
            <a:off x="3479419" y="4992370"/>
            <a:ext cx="1035050" cy="0"/>
          </a:xfrm>
          <a:custGeom>
            <a:avLst/>
            <a:gdLst/>
            <a:ahLst/>
            <a:cxnLst/>
            <a:rect l="l" t="t" r="r" b="b"/>
            <a:pathLst>
              <a:path w="1035050">
                <a:moveTo>
                  <a:pt x="0" y="0"/>
                </a:moveTo>
                <a:lnTo>
                  <a:pt x="1034668" y="0"/>
                </a:lnTo>
              </a:path>
            </a:pathLst>
          </a:custGeom>
          <a:ln w="3175">
            <a:solidFill>
              <a:srgbClr val="3164FF"/>
            </a:solidFill>
          </a:ln>
        </p:spPr>
        <p:txBody>
          <a:bodyPr wrap="square" lIns="0" tIns="0" rIns="0" bIns="0" rtlCol="0"/>
          <a:lstStyle/>
          <a:p>
            <a:endParaRPr>
              <a:solidFill>
                <a:prstClr val="black"/>
              </a:solidFill>
            </a:endParaRPr>
          </a:p>
        </p:txBody>
      </p:sp>
      <p:sp>
        <p:nvSpPr>
          <p:cNvPr id="100" name="object 100"/>
          <p:cNvSpPr/>
          <p:nvPr/>
        </p:nvSpPr>
        <p:spPr>
          <a:xfrm>
            <a:off x="3480053" y="4997958"/>
            <a:ext cx="982344" cy="0"/>
          </a:xfrm>
          <a:custGeom>
            <a:avLst/>
            <a:gdLst/>
            <a:ahLst/>
            <a:cxnLst/>
            <a:rect l="l" t="t" r="r" b="b"/>
            <a:pathLst>
              <a:path w="982345">
                <a:moveTo>
                  <a:pt x="0" y="0"/>
                </a:moveTo>
                <a:lnTo>
                  <a:pt x="982218" y="0"/>
                </a:lnTo>
              </a:path>
            </a:pathLst>
          </a:custGeom>
          <a:ln w="3175">
            <a:solidFill>
              <a:srgbClr val="3164FF"/>
            </a:solidFill>
          </a:ln>
        </p:spPr>
        <p:txBody>
          <a:bodyPr wrap="square" lIns="0" tIns="0" rIns="0" bIns="0" rtlCol="0"/>
          <a:lstStyle/>
          <a:p>
            <a:endParaRPr>
              <a:solidFill>
                <a:prstClr val="black"/>
              </a:solidFill>
            </a:endParaRPr>
          </a:p>
        </p:txBody>
      </p:sp>
      <p:sp>
        <p:nvSpPr>
          <p:cNvPr id="101" name="object 101"/>
          <p:cNvSpPr/>
          <p:nvPr/>
        </p:nvSpPr>
        <p:spPr>
          <a:xfrm>
            <a:off x="3480561" y="5003419"/>
            <a:ext cx="930275" cy="0"/>
          </a:xfrm>
          <a:custGeom>
            <a:avLst/>
            <a:gdLst/>
            <a:ahLst/>
            <a:cxnLst/>
            <a:rect l="l" t="t" r="r" b="b"/>
            <a:pathLst>
              <a:path w="930275">
                <a:moveTo>
                  <a:pt x="0" y="0"/>
                </a:moveTo>
                <a:lnTo>
                  <a:pt x="929766" y="0"/>
                </a:lnTo>
              </a:path>
            </a:pathLst>
          </a:custGeom>
          <a:ln w="3175">
            <a:solidFill>
              <a:srgbClr val="3164FF"/>
            </a:solidFill>
          </a:ln>
        </p:spPr>
        <p:txBody>
          <a:bodyPr wrap="square" lIns="0" tIns="0" rIns="0" bIns="0" rtlCol="0"/>
          <a:lstStyle/>
          <a:p>
            <a:endParaRPr>
              <a:solidFill>
                <a:prstClr val="black"/>
              </a:solidFill>
            </a:endParaRPr>
          </a:p>
        </p:txBody>
      </p:sp>
      <p:sp>
        <p:nvSpPr>
          <p:cNvPr id="102" name="object 102"/>
          <p:cNvSpPr/>
          <p:nvPr/>
        </p:nvSpPr>
        <p:spPr>
          <a:xfrm>
            <a:off x="3481070" y="5009007"/>
            <a:ext cx="877569" cy="0"/>
          </a:xfrm>
          <a:custGeom>
            <a:avLst/>
            <a:gdLst/>
            <a:ahLst/>
            <a:cxnLst/>
            <a:rect l="l" t="t" r="r" b="b"/>
            <a:pathLst>
              <a:path w="877570">
                <a:moveTo>
                  <a:pt x="0" y="0"/>
                </a:moveTo>
                <a:lnTo>
                  <a:pt x="877442" y="0"/>
                </a:lnTo>
              </a:path>
            </a:pathLst>
          </a:custGeom>
          <a:ln w="3175">
            <a:solidFill>
              <a:srgbClr val="3164FF"/>
            </a:solidFill>
          </a:ln>
        </p:spPr>
        <p:txBody>
          <a:bodyPr wrap="square" lIns="0" tIns="0" rIns="0" bIns="0" rtlCol="0"/>
          <a:lstStyle/>
          <a:p>
            <a:endParaRPr>
              <a:solidFill>
                <a:prstClr val="black"/>
              </a:solidFill>
            </a:endParaRPr>
          </a:p>
        </p:txBody>
      </p:sp>
      <p:sp>
        <p:nvSpPr>
          <p:cNvPr id="103" name="object 103"/>
          <p:cNvSpPr/>
          <p:nvPr/>
        </p:nvSpPr>
        <p:spPr>
          <a:xfrm>
            <a:off x="3481578" y="5014467"/>
            <a:ext cx="825500" cy="0"/>
          </a:xfrm>
          <a:custGeom>
            <a:avLst/>
            <a:gdLst/>
            <a:ahLst/>
            <a:cxnLst/>
            <a:rect l="l" t="t" r="r" b="b"/>
            <a:pathLst>
              <a:path w="825500">
                <a:moveTo>
                  <a:pt x="0" y="0"/>
                </a:moveTo>
                <a:lnTo>
                  <a:pt x="825119" y="0"/>
                </a:lnTo>
              </a:path>
            </a:pathLst>
          </a:custGeom>
          <a:ln w="3175">
            <a:solidFill>
              <a:srgbClr val="3164FF"/>
            </a:solidFill>
          </a:ln>
        </p:spPr>
        <p:txBody>
          <a:bodyPr wrap="square" lIns="0" tIns="0" rIns="0" bIns="0" rtlCol="0"/>
          <a:lstStyle/>
          <a:p>
            <a:endParaRPr>
              <a:solidFill>
                <a:prstClr val="black"/>
              </a:solidFill>
            </a:endParaRPr>
          </a:p>
        </p:txBody>
      </p:sp>
      <p:sp>
        <p:nvSpPr>
          <p:cNvPr id="104" name="object 104"/>
          <p:cNvSpPr/>
          <p:nvPr/>
        </p:nvSpPr>
        <p:spPr>
          <a:xfrm>
            <a:off x="3482085" y="5020055"/>
            <a:ext cx="772795" cy="0"/>
          </a:xfrm>
          <a:custGeom>
            <a:avLst/>
            <a:gdLst/>
            <a:ahLst/>
            <a:cxnLst/>
            <a:rect l="l" t="t" r="r" b="b"/>
            <a:pathLst>
              <a:path w="772795">
                <a:moveTo>
                  <a:pt x="0" y="0"/>
                </a:moveTo>
                <a:lnTo>
                  <a:pt x="772667" y="0"/>
                </a:lnTo>
              </a:path>
            </a:pathLst>
          </a:custGeom>
          <a:ln w="3175">
            <a:solidFill>
              <a:srgbClr val="3164FF"/>
            </a:solidFill>
          </a:ln>
        </p:spPr>
        <p:txBody>
          <a:bodyPr wrap="square" lIns="0" tIns="0" rIns="0" bIns="0" rtlCol="0"/>
          <a:lstStyle/>
          <a:p>
            <a:endParaRPr>
              <a:solidFill>
                <a:prstClr val="black"/>
              </a:solidFill>
            </a:endParaRPr>
          </a:p>
        </p:txBody>
      </p:sp>
      <p:sp>
        <p:nvSpPr>
          <p:cNvPr id="105" name="object 105"/>
          <p:cNvSpPr/>
          <p:nvPr/>
        </p:nvSpPr>
        <p:spPr>
          <a:xfrm>
            <a:off x="3482594" y="5025644"/>
            <a:ext cx="720725" cy="0"/>
          </a:xfrm>
          <a:custGeom>
            <a:avLst/>
            <a:gdLst/>
            <a:ahLst/>
            <a:cxnLst/>
            <a:rect l="l" t="t" r="r" b="b"/>
            <a:pathLst>
              <a:path w="720725">
                <a:moveTo>
                  <a:pt x="0" y="0"/>
                </a:moveTo>
                <a:lnTo>
                  <a:pt x="720343" y="0"/>
                </a:lnTo>
              </a:path>
            </a:pathLst>
          </a:custGeom>
          <a:ln w="3175">
            <a:solidFill>
              <a:srgbClr val="3164FF"/>
            </a:solidFill>
          </a:ln>
        </p:spPr>
        <p:txBody>
          <a:bodyPr wrap="square" lIns="0" tIns="0" rIns="0" bIns="0" rtlCol="0"/>
          <a:lstStyle/>
          <a:p>
            <a:endParaRPr>
              <a:solidFill>
                <a:prstClr val="black"/>
              </a:solidFill>
            </a:endParaRPr>
          </a:p>
        </p:txBody>
      </p:sp>
      <p:sp>
        <p:nvSpPr>
          <p:cNvPr id="106" name="object 106"/>
          <p:cNvSpPr/>
          <p:nvPr/>
        </p:nvSpPr>
        <p:spPr>
          <a:xfrm>
            <a:off x="3483102" y="5031104"/>
            <a:ext cx="668020" cy="0"/>
          </a:xfrm>
          <a:custGeom>
            <a:avLst/>
            <a:gdLst/>
            <a:ahLst/>
            <a:cxnLst/>
            <a:rect l="l" t="t" r="r" b="b"/>
            <a:pathLst>
              <a:path w="668020">
                <a:moveTo>
                  <a:pt x="0" y="0"/>
                </a:moveTo>
                <a:lnTo>
                  <a:pt x="668020" y="0"/>
                </a:lnTo>
              </a:path>
            </a:pathLst>
          </a:custGeom>
          <a:ln w="3175">
            <a:solidFill>
              <a:srgbClr val="3164FF"/>
            </a:solidFill>
          </a:ln>
        </p:spPr>
        <p:txBody>
          <a:bodyPr wrap="square" lIns="0" tIns="0" rIns="0" bIns="0" rtlCol="0"/>
          <a:lstStyle/>
          <a:p>
            <a:endParaRPr>
              <a:solidFill>
                <a:prstClr val="black"/>
              </a:solidFill>
            </a:endParaRPr>
          </a:p>
        </p:txBody>
      </p:sp>
      <p:sp>
        <p:nvSpPr>
          <p:cNvPr id="107" name="object 107"/>
          <p:cNvSpPr/>
          <p:nvPr/>
        </p:nvSpPr>
        <p:spPr>
          <a:xfrm>
            <a:off x="3483609" y="5036692"/>
            <a:ext cx="615950" cy="0"/>
          </a:xfrm>
          <a:custGeom>
            <a:avLst/>
            <a:gdLst/>
            <a:ahLst/>
            <a:cxnLst/>
            <a:rect l="l" t="t" r="r" b="b"/>
            <a:pathLst>
              <a:path w="615950">
                <a:moveTo>
                  <a:pt x="0" y="0"/>
                </a:moveTo>
                <a:lnTo>
                  <a:pt x="615568" y="0"/>
                </a:lnTo>
              </a:path>
            </a:pathLst>
          </a:custGeom>
          <a:ln w="3175">
            <a:solidFill>
              <a:srgbClr val="3164FF"/>
            </a:solidFill>
          </a:ln>
        </p:spPr>
        <p:txBody>
          <a:bodyPr wrap="square" lIns="0" tIns="0" rIns="0" bIns="0" rtlCol="0"/>
          <a:lstStyle/>
          <a:p>
            <a:endParaRPr>
              <a:solidFill>
                <a:prstClr val="black"/>
              </a:solidFill>
            </a:endParaRPr>
          </a:p>
        </p:txBody>
      </p:sp>
      <p:sp>
        <p:nvSpPr>
          <p:cNvPr id="108" name="object 108"/>
          <p:cNvSpPr/>
          <p:nvPr/>
        </p:nvSpPr>
        <p:spPr>
          <a:xfrm>
            <a:off x="3484245" y="5042153"/>
            <a:ext cx="563245" cy="0"/>
          </a:xfrm>
          <a:custGeom>
            <a:avLst/>
            <a:gdLst/>
            <a:ahLst/>
            <a:cxnLst/>
            <a:rect l="l" t="t" r="r" b="b"/>
            <a:pathLst>
              <a:path w="563245">
                <a:moveTo>
                  <a:pt x="0" y="0"/>
                </a:moveTo>
                <a:lnTo>
                  <a:pt x="563117" y="0"/>
                </a:lnTo>
              </a:path>
            </a:pathLst>
          </a:custGeom>
          <a:ln w="3175">
            <a:solidFill>
              <a:srgbClr val="3164FF"/>
            </a:solidFill>
          </a:ln>
        </p:spPr>
        <p:txBody>
          <a:bodyPr wrap="square" lIns="0" tIns="0" rIns="0" bIns="0" rtlCol="0"/>
          <a:lstStyle/>
          <a:p>
            <a:endParaRPr>
              <a:solidFill>
                <a:prstClr val="black"/>
              </a:solidFill>
            </a:endParaRPr>
          </a:p>
        </p:txBody>
      </p:sp>
      <p:sp>
        <p:nvSpPr>
          <p:cNvPr id="109" name="object 109"/>
          <p:cNvSpPr/>
          <p:nvPr/>
        </p:nvSpPr>
        <p:spPr>
          <a:xfrm>
            <a:off x="3484753" y="5047741"/>
            <a:ext cx="511175" cy="0"/>
          </a:xfrm>
          <a:custGeom>
            <a:avLst/>
            <a:gdLst/>
            <a:ahLst/>
            <a:cxnLst/>
            <a:rect l="l" t="t" r="r" b="b"/>
            <a:pathLst>
              <a:path w="511175">
                <a:moveTo>
                  <a:pt x="0" y="0"/>
                </a:moveTo>
                <a:lnTo>
                  <a:pt x="510667" y="0"/>
                </a:lnTo>
              </a:path>
            </a:pathLst>
          </a:custGeom>
          <a:ln w="3175">
            <a:solidFill>
              <a:srgbClr val="3164FF"/>
            </a:solidFill>
          </a:ln>
        </p:spPr>
        <p:txBody>
          <a:bodyPr wrap="square" lIns="0" tIns="0" rIns="0" bIns="0" rtlCol="0"/>
          <a:lstStyle/>
          <a:p>
            <a:endParaRPr>
              <a:solidFill>
                <a:prstClr val="black"/>
              </a:solidFill>
            </a:endParaRPr>
          </a:p>
        </p:txBody>
      </p:sp>
      <p:sp>
        <p:nvSpPr>
          <p:cNvPr id="110" name="object 110"/>
          <p:cNvSpPr/>
          <p:nvPr/>
        </p:nvSpPr>
        <p:spPr>
          <a:xfrm>
            <a:off x="3485260" y="5053203"/>
            <a:ext cx="458470" cy="0"/>
          </a:xfrm>
          <a:custGeom>
            <a:avLst/>
            <a:gdLst/>
            <a:ahLst/>
            <a:cxnLst/>
            <a:rect l="l" t="t" r="r" b="b"/>
            <a:pathLst>
              <a:path w="458470">
                <a:moveTo>
                  <a:pt x="0" y="0"/>
                </a:moveTo>
                <a:lnTo>
                  <a:pt x="458342" y="0"/>
                </a:lnTo>
              </a:path>
            </a:pathLst>
          </a:custGeom>
          <a:ln w="3175">
            <a:solidFill>
              <a:srgbClr val="3164FF"/>
            </a:solidFill>
          </a:ln>
        </p:spPr>
        <p:txBody>
          <a:bodyPr wrap="square" lIns="0" tIns="0" rIns="0" bIns="0" rtlCol="0"/>
          <a:lstStyle/>
          <a:p>
            <a:endParaRPr>
              <a:solidFill>
                <a:prstClr val="black"/>
              </a:solidFill>
            </a:endParaRPr>
          </a:p>
        </p:txBody>
      </p:sp>
      <p:sp>
        <p:nvSpPr>
          <p:cNvPr id="111" name="object 111"/>
          <p:cNvSpPr/>
          <p:nvPr/>
        </p:nvSpPr>
        <p:spPr>
          <a:xfrm>
            <a:off x="3485769" y="5058790"/>
            <a:ext cx="406400" cy="0"/>
          </a:xfrm>
          <a:custGeom>
            <a:avLst/>
            <a:gdLst/>
            <a:ahLst/>
            <a:cxnLst/>
            <a:rect l="l" t="t" r="r" b="b"/>
            <a:pathLst>
              <a:path w="406400">
                <a:moveTo>
                  <a:pt x="0" y="0"/>
                </a:moveTo>
                <a:lnTo>
                  <a:pt x="406018" y="0"/>
                </a:lnTo>
              </a:path>
            </a:pathLst>
          </a:custGeom>
          <a:ln w="3175">
            <a:solidFill>
              <a:srgbClr val="3164FF"/>
            </a:solidFill>
          </a:ln>
        </p:spPr>
        <p:txBody>
          <a:bodyPr wrap="square" lIns="0" tIns="0" rIns="0" bIns="0" rtlCol="0"/>
          <a:lstStyle/>
          <a:p>
            <a:endParaRPr>
              <a:solidFill>
                <a:prstClr val="black"/>
              </a:solidFill>
            </a:endParaRPr>
          </a:p>
        </p:txBody>
      </p:sp>
      <p:sp>
        <p:nvSpPr>
          <p:cNvPr id="112" name="object 112"/>
          <p:cNvSpPr/>
          <p:nvPr/>
        </p:nvSpPr>
        <p:spPr>
          <a:xfrm>
            <a:off x="3486277" y="5064378"/>
            <a:ext cx="353695" cy="0"/>
          </a:xfrm>
          <a:custGeom>
            <a:avLst/>
            <a:gdLst/>
            <a:ahLst/>
            <a:cxnLst/>
            <a:rect l="l" t="t" r="r" b="b"/>
            <a:pathLst>
              <a:path w="353695">
                <a:moveTo>
                  <a:pt x="0" y="0"/>
                </a:moveTo>
                <a:lnTo>
                  <a:pt x="353568" y="0"/>
                </a:lnTo>
              </a:path>
            </a:pathLst>
          </a:custGeom>
          <a:ln w="3175">
            <a:solidFill>
              <a:srgbClr val="3164FF"/>
            </a:solidFill>
          </a:ln>
        </p:spPr>
        <p:txBody>
          <a:bodyPr wrap="square" lIns="0" tIns="0" rIns="0" bIns="0" rtlCol="0"/>
          <a:lstStyle/>
          <a:p>
            <a:endParaRPr>
              <a:solidFill>
                <a:prstClr val="black"/>
              </a:solidFill>
            </a:endParaRPr>
          </a:p>
        </p:txBody>
      </p:sp>
      <p:sp>
        <p:nvSpPr>
          <p:cNvPr id="113" name="object 113"/>
          <p:cNvSpPr/>
          <p:nvPr/>
        </p:nvSpPr>
        <p:spPr>
          <a:xfrm>
            <a:off x="3486784" y="5069840"/>
            <a:ext cx="301625" cy="0"/>
          </a:xfrm>
          <a:custGeom>
            <a:avLst/>
            <a:gdLst/>
            <a:ahLst/>
            <a:cxnLst/>
            <a:rect l="l" t="t" r="r" b="b"/>
            <a:pathLst>
              <a:path w="301625">
                <a:moveTo>
                  <a:pt x="0" y="0"/>
                </a:moveTo>
                <a:lnTo>
                  <a:pt x="301243" y="0"/>
                </a:lnTo>
              </a:path>
            </a:pathLst>
          </a:custGeom>
          <a:ln w="3175">
            <a:solidFill>
              <a:srgbClr val="3164FF"/>
            </a:solidFill>
          </a:ln>
        </p:spPr>
        <p:txBody>
          <a:bodyPr wrap="square" lIns="0" tIns="0" rIns="0" bIns="0" rtlCol="0"/>
          <a:lstStyle/>
          <a:p>
            <a:endParaRPr>
              <a:solidFill>
                <a:prstClr val="black"/>
              </a:solidFill>
            </a:endParaRPr>
          </a:p>
        </p:txBody>
      </p:sp>
      <p:sp>
        <p:nvSpPr>
          <p:cNvPr id="114" name="object 114"/>
          <p:cNvSpPr/>
          <p:nvPr/>
        </p:nvSpPr>
        <p:spPr>
          <a:xfrm>
            <a:off x="3487292" y="5075428"/>
            <a:ext cx="248920" cy="0"/>
          </a:xfrm>
          <a:custGeom>
            <a:avLst/>
            <a:gdLst/>
            <a:ahLst/>
            <a:cxnLst/>
            <a:rect l="l" t="t" r="r" b="b"/>
            <a:pathLst>
              <a:path w="248920">
                <a:moveTo>
                  <a:pt x="0" y="0"/>
                </a:moveTo>
                <a:lnTo>
                  <a:pt x="248920" y="0"/>
                </a:lnTo>
              </a:path>
            </a:pathLst>
          </a:custGeom>
          <a:ln w="3175">
            <a:solidFill>
              <a:srgbClr val="3164FF"/>
            </a:solidFill>
          </a:ln>
        </p:spPr>
        <p:txBody>
          <a:bodyPr wrap="square" lIns="0" tIns="0" rIns="0" bIns="0" rtlCol="0"/>
          <a:lstStyle/>
          <a:p>
            <a:endParaRPr>
              <a:solidFill>
                <a:prstClr val="black"/>
              </a:solidFill>
            </a:endParaRPr>
          </a:p>
        </p:txBody>
      </p:sp>
      <p:sp>
        <p:nvSpPr>
          <p:cNvPr id="115" name="object 115"/>
          <p:cNvSpPr/>
          <p:nvPr/>
        </p:nvSpPr>
        <p:spPr>
          <a:xfrm>
            <a:off x="3487801" y="5080889"/>
            <a:ext cx="196850" cy="0"/>
          </a:xfrm>
          <a:custGeom>
            <a:avLst/>
            <a:gdLst/>
            <a:ahLst/>
            <a:cxnLst/>
            <a:rect l="l" t="t" r="r" b="b"/>
            <a:pathLst>
              <a:path w="196850">
                <a:moveTo>
                  <a:pt x="0" y="0"/>
                </a:moveTo>
                <a:lnTo>
                  <a:pt x="196469" y="0"/>
                </a:lnTo>
              </a:path>
            </a:pathLst>
          </a:custGeom>
          <a:ln w="3175">
            <a:solidFill>
              <a:srgbClr val="3164FF"/>
            </a:solidFill>
          </a:ln>
        </p:spPr>
        <p:txBody>
          <a:bodyPr wrap="square" lIns="0" tIns="0" rIns="0" bIns="0" rtlCol="0"/>
          <a:lstStyle/>
          <a:p>
            <a:endParaRPr>
              <a:solidFill>
                <a:prstClr val="black"/>
              </a:solidFill>
            </a:endParaRPr>
          </a:p>
        </p:txBody>
      </p:sp>
      <p:sp>
        <p:nvSpPr>
          <p:cNvPr id="116" name="object 116"/>
          <p:cNvSpPr/>
          <p:nvPr/>
        </p:nvSpPr>
        <p:spPr>
          <a:xfrm>
            <a:off x="3488435" y="5086477"/>
            <a:ext cx="144145" cy="0"/>
          </a:xfrm>
          <a:custGeom>
            <a:avLst/>
            <a:gdLst/>
            <a:ahLst/>
            <a:cxnLst/>
            <a:rect l="l" t="t" r="r" b="b"/>
            <a:pathLst>
              <a:path w="144145">
                <a:moveTo>
                  <a:pt x="0" y="0"/>
                </a:moveTo>
                <a:lnTo>
                  <a:pt x="144017" y="0"/>
                </a:lnTo>
              </a:path>
            </a:pathLst>
          </a:custGeom>
          <a:ln w="3175">
            <a:solidFill>
              <a:srgbClr val="3164FF"/>
            </a:solidFill>
          </a:ln>
        </p:spPr>
        <p:txBody>
          <a:bodyPr wrap="square" lIns="0" tIns="0" rIns="0" bIns="0" rtlCol="0"/>
          <a:lstStyle/>
          <a:p>
            <a:endParaRPr>
              <a:solidFill>
                <a:prstClr val="black"/>
              </a:solidFill>
            </a:endParaRPr>
          </a:p>
        </p:txBody>
      </p:sp>
      <p:sp>
        <p:nvSpPr>
          <p:cNvPr id="117" name="object 117"/>
          <p:cNvSpPr/>
          <p:nvPr/>
        </p:nvSpPr>
        <p:spPr>
          <a:xfrm>
            <a:off x="3488944" y="5091938"/>
            <a:ext cx="92075" cy="0"/>
          </a:xfrm>
          <a:custGeom>
            <a:avLst/>
            <a:gdLst/>
            <a:ahLst/>
            <a:cxnLst/>
            <a:rect l="l" t="t" r="r" b="b"/>
            <a:pathLst>
              <a:path w="92075">
                <a:moveTo>
                  <a:pt x="0" y="0"/>
                </a:moveTo>
                <a:lnTo>
                  <a:pt x="91693" y="0"/>
                </a:lnTo>
              </a:path>
            </a:pathLst>
          </a:custGeom>
          <a:ln w="3175">
            <a:solidFill>
              <a:srgbClr val="3164FF"/>
            </a:solidFill>
          </a:ln>
        </p:spPr>
        <p:txBody>
          <a:bodyPr wrap="square" lIns="0" tIns="0" rIns="0" bIns="0" rtlCol="0"/>
          <a:lstStyle/>
          <a:p>
            <a:endParaRPr>
              <a:solidFill>
                <a:prstClr val="black"/>
              </a:solidFill>
            </a:endParaRPr>
          </a:p>
        </p:txBody>
      </p:sp>
      <p:sp>
        <p:nvSpPr>
          <p:cNvPr id="118" name="object 118"/>
          <p:cNvSpPr/>
          <p:nvPr/>
        </p:nvSpPr>
        <p:spPr>
          <a:xfrm>
            <a:off x="3489452" y="5097526"/>
            <a:ext cx="39370" cy="0"/>
          </a:xfrm>
          <a:custGeom>
            <a:avLst/>
            <a:gdLst/>
            <a:ahLst/>
            <a:cxnLst/>
            <a:rect l="l" t="t" r="r" b="b"/>
            <a:pathLst>
              <a:path w="39370">
                <a:moveTo>
                  <a:pt x="0" y="0"/>
                </a:moveTo>
                <a:lnTo>
                  <a:pt x="39243" y="0"/>
                </a:lnTo>
              </a:path>
            </a:pathLst>
          </a:custGeom>
          <a:ln w="3175">
            <a:solidFill>
              <a:srgbClr val="3164FF"/>
            </a:solidFill>
          </a:ln>
        </p:spPr>
        <p:txBody>
          <a:bodyPr wrap="square" lIns="0" tIns="0" rIns="0" bIns="0" rtlCol="0"/>
          <a:lstStyle/>
          <a:p>
            <a:endParaRPr>
              <a:solidFill>
                <a:prstClr val="black"/>
              </a:solidFill>
            </a:endParaRPr>
          </a:p>
        </p:txBody>
      </p:sp>
      <p:sp>
        <p:nvSpPr>
          <p:cNvPr id="119" name="object 119"/>
          <p:cNvSpPr txBox="1"/>
          <p:nvPr/>
        </p:nvSpPr>
        <p:spPr>
          <a:xfrm>
            <a:off x="760272" y="1272465"/>
            <a:ext cx="1607820" cy="402931"/>
          </a:xfrm>
          <a:prstGeom prst="rect">
            <a:avLst/>
          </a:prstGeom>
        </p:spPr>
        <p:txBody>
          <a:bodyPr vert="horz" wrap="square" lIns="0" tIns="0" rIns="0" bIns="0" rtlCol="0">
            <a:spAutoFit/>
          </a:bodyPr>
          <a:lstStyle/>
          <a:p>
            <a:pPr marL="12700" marR="5080">
              <a:lnSpc>
                <a:spcPct val="119200"/>
              </a:lnSpc>
            </a:pPr>
            <a:r>
              <a:rPr lang="it-IT" sz="1100" b="1" spc="-20" dirty="0" smtClean="0">
                <a:solidFill>
                  <a:prstClr val="black"/>
                </a:solidFill>
                <a:latin typeface="Arial"/>
                <a:cs typeface="Arial"/>
              </a:rPr>
              <a:t>Meeting Point for</a:t>
            </a:r>
          </a:p>
          <a:p>
            <a:pPr marL="12700" marR="5080">
              <a:lnSpc>
                <a:spcPct val="119200"/>
              </a:lnSpc>
            </a:pPr>
            <a:r>
              <a:rPr lang="it-IT" sz="1100" b="1" spc="-20" dirty="0">
                <a:solidFill>
                  <a:prstClr val="black"/>
                </a:solidFill>
                <a:latin typeface="Arial"/>
                <a:cs typeface="Arial"/>
              </a:rPr>
              <a:t>V</a:t>
            </a:r>
            <a:r>
              <a:rPr sz="1100" b="1" spc="-10" dirty="0" err="1" smtClean="0">
                <a:solidFill>
                  <a:prstClr val="black"/>
                </a:solidFill>
                <a:latin typeface="Arial"/>
                <a:cs typeface="Arial"/>
              </a:rPr>
              <a:t>i</a:t>
            </a:r>
            <a:r>
              <a:rPr sz="1100" b="1" dirty="0" err="1" smtClean="0">
                <a:solidFill>
                  <a:prstClr val="black"/>
                </a:solidFill>
                <a:latin typeface="Arial"/>
                <a:cs typeface="Arial"/>
              </a:rPr>
              <a:t>a</a:t>
            </a:r>
            <a:r>
              <a:rPr sz="1100" b="1" spc="-20" dirty="0" smtClean="0">
                <a:solidFill>
                  <a:prstClr val="black"/>
                </a:solidFill>
                <a:latin typeface="Arial"/>
                <a:cs typeface="Arial"/>
              </a:rPr>
              <a:t> </a:t>
            </a:r>
            <a:r>
              <a:rPr sz="1100" b="1" spc="-20" dirty="0" err="1">
                <a:solidFill>
                  <a:prstClr val="black"/>
                </a:solidFill>
                <a:latin typeface="Arial"/>
                <a:cs typeface="Arial"/>
              </a:rPr>
              <a:t>S</a:t>
            </a:r>
            <a:r>
              <a:rPr sz="1100" b="1" spc="-15" dirty="0" err="1">
                <a:solidFill>
                  <a:prstClr val="black"/>
                </a:solidFill>
                <a:latin typeface="Arial"/>
                <a:cs typeface="Arial"/>
              </a:rPr>
              <a:t>a</a:t>
            </a:r>
            <a:r>
              <a:rPr sz="1100" b="1" spc="-10" dirty="0" err="1">
                <a:solidFill>
                  <a:prstClr val="black"/>
                </a:solidFill>
                <a:latin typeface="Arial"/>
                <a:cs typeface="Arial"/>
              </a:rPr>
              <a:t>r</a:t>
            </a:r>
            <a:r>
              <a:rPr sz="1100" b="1" dirty="0" err="1">
                <a:solidFill>
                  <a:prstClr val="black"/>
                </a:solidFill>
                <a:latin typeface="Arial"/>
                <a:cs typeface="Arial"/>
              </a:rPr>
              <a:t>f</a:t>
            </a:r>
            <a:r>
              <a:rPr sz="1100" b="1" spc="-15" dirty="0" err="1">
                <a:solidFill>
                  <a:prstClr val="black"/>
                </a:solidFill>
                <a:latin typeface="Arial"/>
                <a:cs typeface="Arial"/>
              </a:rPr>
              <a:t>a</a:t>
            </a:r>
            <a:r>
              <a:rPr sz="1100" b="1" dirty="0" err="1">
                <a:solidFill>
                  <a:prstClr val="black"/>
                </a:solidFill>
                <a:latin typeface="Arial"/>
                <a:cs typeface="Arial"/>
              </a:rPr>
              <a:t>t</a:t>
            </a:r>
            <a:r>
              <a:rPr sz="1100" b="1" spc="-10" dirty="0" err="1">
                <a:solidFill>
                  <a:prstClr val="black"/>
                </a:solidFill>
                <a:latin typeface="Arial"/>
                <a:cs typeface="Arial"/>
              </a:rPr>
              <a:t>t</a:t>
            </a:r>
            <a:r>
              <a:rPr sz="1100" b="1" dirty="0" err="1">
                <a:solidFill>
                  <a:prstClr val="black"/>
                </a:solidFill>
                <a:latin typeface="Arial"/>
                <a:cs typeface="Arial"/>
              </a:rPr>
              <a:t>i</a:t>
            </a:r>
            <a:r>
              <a:rPr sz="1100" b="1" spc="-50" dirty="0">
                <a:solidFill>
                  <a:prstClr val="black"/>
                </a:solidFill>
                <a:latin typeface="Arial"/>
                <a:cs typeface="Arial"/>
              </a:rPr>
              <a:t> </a:t>
            </a:r>
            <a:r>
              <a:rPr sz="1100" b="1" spc="-15" dirty="0" smtClean="0">
                <a:solidFill>
                  <a:prstClr val="black"/>
                </a:solidFill>
                <a:latin typeface="Arial"/>
                <a:cs typeface="Arial"/>
              </a:rPr>
              <a:t>2</a:t>
            </a:r>
            <a:r>
              <a:rPr sz="1100" b="1" dirty="0" smtClean="0">
                <a:solidFill>
                  <a:prstClr val="black"/>
                </a:solidFill>
                <a:latin typeface="Arial"/>
                <a:cs typeface="Arial"/>
              </a:rPr>
              <a:t>5</a:t>
            </a:r>
            <a:r>
              <a:rPr lang="it-IT" sz="1100" b="1" dirty="0" smtClean="0">
                <a:solidFill>
                  <a:prstClr val="black"/>
                </a:solidFill>
                <a:latin typeface="Arial"/>
                <a:cs typeface="Arial"/>
              </a:rPr>
              <a:t> building</a:t>
            </a:r>
            <a:endParaRPr sz="1100" dirty="0">
              <a:solidFill>
                <a:prstClr val="black"/>
              </a:solidFill>
              <a:latin typeface="Arial"/>
              <a:cs typeface="Arial"/>
            </a:endParaRPr>
          </a:p>
        </p:txBody>
      </p:sp>
      <p:sp>
        <p:nvSpPr>
          <p:cNvPr id="120" name="object 120"/>
          <p:cNvSpPr txBox="1"/>
          <p:nvPr/>
        </p:nvSpPr>
        <p:spPr>
          <a:xfrm>
            <a:off x="755573" y="717816"/>
            <a:ext cx="7883525" cy="169545"/>
          </a:xfrm>
          <a:prstGeom prst="rect">
            <a:avLst/>
          </a:prstGeom>
          <a:solidFill>
            <a:srgbClr val="0D4A85"/>
          </a:solidFill>
        </p:spPr>
        <p:txBody>
          <a:bodyPr vert="horz" wrap="square" lIns="0" tIns="0" rIns="0" bIns="0" rtlCol="0">
            <a:spAutoFit/>
          </a:bodyPr>
          <a:lstStyle/>
          <a:p>
            <a:pPr marL="68580">
              <a:tabLst>
                <a:tab pos="1531620" algn="l"/>
              </a:tabLst>
            </a:pPr>
            <a:r>
              <a:rPr lang="en-US" sz="1100" b="1" spc="-20" dirty="0" smtClean="0">
                <a:solidFill>
                  <a:srgbClr val="FFFFFF"/>
                </a:solidFill>
                <a:latin typeface="Arial"/>
                <a:cs typeface="Arial"/>
              </a:rPr>
              <a:t>E</a:t>
            </a:r>
            <a:r>
              <a:rPr lang="en-US" sz="1100" b="1" spc="5" dirty="0" smtClean="0">
                <a:solidFill>
                  <a:srgbClr val="FFFFFF"/>
                </a:solidFill>
                <a:latin typeface="Arial"/>
                <a:cs typeface="Arial"/>
              </a:rPr>
              <a:t>M</a:t>
            </a:r>
            <a:r>
              <a:rPr lang="en-US" sz="1100" b="1" spc="-20" dirty="0" smtClean="0">
                <a:solidFill>
                  <a:srgbClr val="FFFFFF"/>
                </a:solidFill>
                <a:latin typeface="Arial"/>
                <a:cs typeface="Arial"/>
              </a:rPr>
              <a:t>ER</a:t>
            </a:r>
            <a:r>
              <a:rPr lang="en-US" sz="1100" b="1" spc="-10" dirty="0" smtClean="0">
                <a:solidFill>
                  <a:srgbClr val="FFFFFF"/>
                </a:solidFill>
                <a:latin typeface="Arial"/>
                <a:cs typeface="Arial"/>
              </a:rPr>
              <a:t>G</a:t>
            </a:r>
            <a:r>
              <a:rPr lang="en-US" sz="1100" b="1" spc="-20" dirty="0" smtClean="0">
                <a:solidFill>
                  <a:srgbClr val="FFFFFF"/>
                </a:solidFill>
                <a:latin typeface="Arial"/>
                <a:cs typeface="Arial"/>
              </a:rPr>
              <a:t>ENCIES </a:t>
            </a:r>
            <a:r>
              <a:rPr lang="en-US" sz="1100" b="1" dirty="0" smtClean="0">
                <a:solidFill>
                  <a:srgbClr val="FFFFFF"/>
                </a:solidFill>
                <a:latin typeface="Arial"/>
                <a:cs typeface="Arial"/>
              </a:rPr>
              <a:t>	</a:t>
            </a:r>
            <a:r>
              <a:rPr lang="en-US" sz="1100" b="1" spc="-10" dirty="0" smtClean="0">
                <a:solidFill>
                  <a:srgbClr val="FFFFFF"/>
                </a:solidFill>
                <a:latin typeface="Arial"/>
                <a:cs typeface="Arial"/>
              </a:rPr>
              <a:t>Emergency management</a:t>
            </a:r>
            <a:r>
              <a:rPr lang="en-US" sz="1100" b="1" dirty="0" smtClean="0">
                <a:solidFill>
                  <a:srgbClr val="FFFFFF"/>
                </a:solidFill>
                <a:latin typeface="Arial"/>
                <a:cs typeface="Arial"/>
              </a:rPr>
              <a:t>–</a:t>
            </a:r>
            <a:r>
              <a:rPr lang="en-US" sz="1100" b="1" spc="-20" dirty="0" smtClean="0">
                <a:solidFill>
                  <a:srgbClr val="FFFFFF"/>
                </a:solidFill>
                <a:latin typeface="Arial"/>
                <a:cs typeface="Arial"/>
              </a:rPr>
              <a:t> Meeting points</a:t>
            </a:r>
            <a:endParaRPr lang="en-US" sz="1100" dirty="0">
              <a:solidFill>
                <a:prstClr val="black"/>
              </a:solidFill>
              <a:latin typeface="Arial"/>
              <a:cs typeface="Arial"/>
            </a:endParaRPr>
          </a:p>
        </p:txBody>
      </p:sp>
      <p:sp>
        <p:nvSpPr>
          <p:cNvPr id="121" name="object 121"/>
          <p:cNvSpPr txBox="1"/>
          <p:nvPr/>
        </p:nvSpPr>
        <p:spPr>
          <a:xfrm>
            <a:off x="6763639" y="3069769"/>
            <a:ext cx="1550670" cy="169277"/>
          </a:xfrm>
          <a:prstGeom prst="rect">
            <a:avLst/>
          </a:prstGeom>
        </p:spPr>
        <p:txBody>
          <a:bodyPr vert="horz" wrap="square" lIns="0" tIns="0" rIns="0" bIns="0" rtlCol="0">
            <a:spAutoFit/>
          </a:bodyPr>
          <a:lstStyle/>
          <a:p>
            <a:pPr marL="12700"/>
            <a:r>
              <a:rPr sz="1100" b="1" spc="-20" dirty="0" smtClean="0">
                <a:solidFill>
                  <a:prstClr val="black"/>
                </a:solidFill>
                <a:latin typeface="Arial"/>
                <a:cs typeface="Arial"/>
              </a:rPr>
              <a:t>P</a:t>
            </a:r>
            <a:r>
              <a:rPr lang="it-IT" sz="1100" b="1" spc="-15" dirty="0" err="1" smtClean="0">
                <a:solidFill>
                  <a:prstClr val="black"/>
                </a:solidFill>
                <a:latin typeface="Arial"/>
                <a:cs typeface="Arial"/>
              </a:rPr>
              <a:t>oint</a:t>
            </a:r>
            <a:r>
              <a:rPr sz="1100" b="1" dirty="0" smtClean="0">
                <a:solidFill>
                  <a:prstClr val="black"/>
                </a:solidFill>
                <a:latin typeface="Arial"/>
                <a:cs typeface="Arial"/>
              </a:rPr>
              <a:t> </a:t>
            </a:r>
            <a:r>
              <a:rPr sz="1100" b="1" dirty="0">
                <a:solidFill>
                  <a:prstClr val="black"/>
                </a:solidFill>
                <a:latin typeface="Arial"/>
                <a:cs typeface="Arial"/>
              </a:rPr>
              <a:t>A</a:t>
            </a:r>
            <a:r>
              <a:rPr sz="1100" b="1" spc="-35" dirty="0">
                <a:solidFill>
                  <a:prstClr val="black"/>
                </a:solidFill>
                <a:latin typeface="Arial"/>
                <a:cs typeface="Arial"/>
              </a:rPr>
              <a:t> </a:t>
            </a:r>
            <a:r>
              <a:rPr sz="1100" b="1" dirty="0">
                <a:solidFill>
                  <a:prstClr val="black"/>
                </a:solidFill>
                <a:latin typeface="Arial"/>
                <a:cs typeface="Arial"/>
              </a:rPr>
              <a:t>–</a:t>
            </a:r>
            <a:r>
              <a:rPr sz="1100" b="1" spc="-10" dirty="0">
                <a:solidFill>
                  <a:prstClr val="black"/>
                </a:solidFill>
                <a:latin typeface="Arial"/>
                <a:cs typeface="Arial"/>
              </a:rPr>
              <a:t> </a:t>
            </a:r>
            <a:r>
              <a:rPr sz="1100" b="1" spc="-20" dirty="0">
                <a:solidFill>
                  <a:prstClr val="black"/>
                </a:solidFill>
                <a:latin typeface="Arial"/>
                <a:cs typeface="Arial"/>
              </a:rPr>
              <a:t>P</a:t>
            </a:r>
            <a:r>
              <a:rPr sz="1100" b="1" spc="-10" dirty="0">
                <a:solidFill>
                  <a:prstClr val="black"/>
                </a:solidFill>
                <a:latin typeface="Arial"/>
                <a:cs typeface="Arial"/>
              </a:rPr>
              <a:t>i</a:t>
            </a:r>
            <a:r>
              <a:rPr sz="1100" b="1" spc="-15" dirty="0">
                <a:solidFill>
                  <a:prstClr val="black"/>
                </a:solidFill>
                <a:latin typeface="Arial"/>
                <a:cs typeface="Arial"/>
              </a:rPr>
              <a:t>az</a:t>
            </a:r>
            <a:r>
              <a:rPr sz="1100" b="1" spc="-10" dirty="0">
                <a:solidFill>
                  <a:prstClr val="black"/>
                </a:solidFill>
                <a:latin typeface="Arial"/>
                <a:cs typeface="Arial"/>
              </a:rPr>
              <a:t>z</a:t>
            </a:r>
            <a:r>
              <a:rPr sz="1100" b="1" dirty="0">
                <a:solidFill>
                  <a:prstClr val="black"/>
                </a:solidFill>
                <a:latin typeface="Arial"/>
                <a:cs typeface="Arial"/>
              </a:rPr>
              <a:t>a</a:t>
            </a:r>
            <a:r>
              <a:rPr sz="1100" b="1" spc="-45" dirty="0">
                <a:solidFill>
                  <a:prstClr val="black"/>
                </a:solidFill>
                <a:latin typeface="Arial"/>
                <a:cs typeface="Arial"/>
              </a:rPr>
              <a:t> </a:t>
            </a:r>
            <a:r>
              <a:rPr sz="1100" b="1" spc="-20" dirty="0">
                <a:solidFill>
                  <a:prstClr val="black"/>
                </a:solidFill>
                <a:latin typeface="Arial"/>
                <a:cs typeface="Arial"/>
              </a:rPr>
              <a:t>S</a:t>
            </a:r>
            <a:r>
              <a:rPr sz="1100" b="1" spc="-10" dirty="0">
                <a:solidFill>
                  <a:prstClr val="black"/>
                </a:solidFill>
                <a:latin typeface="Arial"/>
                <a:cs typeface="Arial"/>
              </a:rPr>
              <a:t>r</a:t>
            </a:r>
            <a:r>
              <a:rPr sz="1100" b="1" spc="-15" dirty="0">
                <a:solidFill>
                  <a:prstClr val="black"/>
                </a:solidFill>
                <a:latin typeface="Arial"/>
                <a:cs typeface="Arial"/>
              </a:rPr>
              <a:t>a</a:t>
            </a:r>
            <a:r>
              <a:rPr sz="1100" b="1" spc="-10" dirty="0">
                <a:solidFill>
                  <a:prstClr val="black"/>
                </a:solidFill>
                <a:latin typeface="Arial"/>
                <a:cs typeface="Arial"/>
              </a:rPr>
              <a:t>ffa</a:t>
            </a:r>
            <a:endParaRPr sz="1100" dirty="0">
              <a:solidFill>
                <a:prstClr val="black"/>
              </a:solidFill>
              <a:latin typeface="Arial"/>
              <a:cs typeface="Arial"/>
            </a:endParaRPr>
          </a:p>
        </p:txBody>
      </p:sp>
      <p:sp>
        <p:nvSpPr>
          <p:cNvPr id="122" name="object 122"/>
          <p:cNvSpPr/>
          <p:nvPr/>
        </p:nvSpPr>
        <p:spPr>
          <a:xfrm>
            <a:off x="2700147" y="3002711"/>
            <a:ext cx="285394" cy="308432"/>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23" name="object 123"/>
          <p:cNvSpPr/>
          <p:nvPr/>
        </p:nvSpPr>
        <p:spPr>
          <a:xfrm>
            <a:off x="2995929" y="3232404"/>
            <a:ext cx="5361305" cy="0"/>
          </a:xfrm>
          <a:custGeom>
            <a:avLst/>
            <a:gdLst/>
            <a:ahLst/>
            <a:cxnLst/>
            <a:rect l="l" t="t" r="r" b="b"/>
            <a:pathLst>
              <a:path w="5361305">
                <a:moveTo>
                  <a:pt x="0" y="0"/>
                </a:moveTo>
                <a:lnTo>
                  <a:pt x="5361305" y="0"/>
                </a:lnTo>
              </a:path>
            </a:pathLst>
          </a:custGeom>
          <a:ln w="19810">
            <a:solidFill>
              <a:srgbClr val="000000"/>
            </a:solidFill>
          </a:ln>
        </p:spPr>
        <p:txBody>
          <a:bodyPr wrap="square" lIns="0" tIns="0" rIns="0" bIns="0" rtlCol="0"/>
          <a:lstStyle/>
          <a:p>
            <a:endParaRPr>
              <a:solidFill>
                <a:prstClr val="black"/>
              </a:solidFill>
            </a:endParaRPr>
          </a:p>
        </p:txBody>
      </p:sp>
      <p:sp>
        <p:nvSpPr>
          <p:cNvPr id="124" name="object 124"/>
          <p:cNvSpPr txBox="1"/>
          <p:nvPr/>
        </p:nvSpPr>
        <p:spPr>
          <a:xfrm>
            <a:off x="7038593" y="4942257"/>
            <a:ext cx="1286510" cy="504497"/>
          </a:xfrm>
          <a:prstGeom prst="rect">
            <a:avLst/>
          </a:prstGeom>
        </p:spPr>
        <p:txBody>
          <a:bodyPr vert="horz" wrap="square" lIns="0" tIns="0" rIns="0" bIns="0" rtlCol="0">
            <a:spAutoFit/>
          </a:bodyPr>
          <a:lstStyle/>
          <a:p>
            <a:pPr marL="12700" marR="5080">
              <a:lnSpc>
                <a:spcPct val="149100"/>
              </a:lnSpc>
            </a:pPr>
            <a:r>
              <a:rPr sz="1100" b="1" spc="-20" dirty="0" smtClean="0">
                <a:solidFill>
                  <a:prstClr val="black"/>
                </a:solidFill>
                <a:latin typeface="Arial"/>
                <a:cs typeface="Arial"/>
              </a:rPr>
              <a:t>P</a:t>
            </a:r>
            <a:r>
              <a:rPr lang="it-IT" sz="1100" b="1" spc="-15" dirty="0" err="1" smtClean="0">
                <a:solidFill>
                  <a:prstClr val="black"/>
                </a:solidFill>
                <a:latin typeface="Arial"/>
                <a:cs typeface="Arial"/>
              </a:rPr>
              <a:t>oint</a:t>
            </a:r>
            <a:r>
              <a:rPr sz="1100" b="1" spc="-10" dirty="0" smtClean="0">
                <a:solidFill>
                  <a:prstClr val="black"/>
                </a:solidFill>
                <a:latin typeface="Arial"/>
                <a:cs typeface="Arial"/>
              </a:rPr>
              <a:t> </a:t>
            </a:r>
            <a:r>
              <a:rPr sz="1100" b="1" dirty="0">
                <a:solidFill>
                  <a:prstClr val="black"/>
                </a:solidFill>
                <a:latin typeface="Arial"/>
                <a:cs typeface="Arial"/>
              </a:rPr>
              <a:t>B</a:t>
            </a:r>
            <a:r>
              <a:rPr sz="1100" b="1" spc="-15" dirty="0">
                <a:solidFill>
                  <a:prstClr val="black"/>
                </a:solidFill>
                <a:latin typeface="Arial"/>
                <a:cs typeface="Arial"/>
              </a:rPr>
              <a:t> </a:t>
            </a:r>
            <a:r>
              <a:rPr sz="1100" b="1" dirty="0">
                <a:solidFill>
                  <a:prstClr val="black"/>
                </a:solidFill>
                <a:latin typeface="Arial"/>
                <a:cs typeface="Arial"/>
              </a:rPr>
              <a:t>–</a:t>
            </a:r>
            <a:r>
              <a:rPr sz="1100" b="1" spc="-20" dirty="0">
                <a:solidFill>
                  <a:prstClr val="black"/>
                </a:solidFill>
                <a:latin typeface="Arial"/>
                <a:cs typeface="Arial"/>
              </a:rPr>
              <a:t> V</a:t>
            </a:r>
            <a:r>
              <a:rPr sz="1100" b="1" spc="-10" dirty="0">
                <a:solidFill>
                  <a:prstClr val="black"/>
                </a:solidFill>
                <a:latin typeface="Arial"/>
                <a:cs typeface="Arial"/>
              </a:rPr>
              <a:t>i</a:t>
            </a:r>
            <a:r>
              <a:rPr sz="1100" b="1" dirty="0">
                <a:solidFill>
                  <a:prstClr val="black"/>
                </a:solidFill>
                <a:latin typeface="Arial"/>
                <a:cs typeface="Arial"/>
              </a:rPr>
              <a:t>a</a:t>
            </a:r>
            <a:r>
              <a:rPr sz="1100" b="1" spc="-35" dirty="0">
                <a:solidFill>
                  <a:prstClr val="black"/>
                </a:solidFill>
                <a:latin typeface="Arial"/>
                <a:cs typeface="Arial"/>
              </a:rPr>
              <a:t> </a:t>
            </a:r>
            <a:r>
              <a:rPr sz="1100" b="1" spc="-20" dirty="0">
                <a:solidFill>
                  <a:prstClr val="black"/>
                </a:solidFill>
                <a:latin typeface="Arial"/>
                <a:cs typeface="Arial"/>
              </a:rPr>
              <a:t>B</a:t>
            </a:r>
            <a:r>
              <a:rPr sz="1100" b="1" spc="-15" dirty="0">
                <a:solidFill>
                  <a:prstClr val="black"/>
                </a:solidFill>
                <a:latin typeface="Arial"/>
                <a:cs typeface="Arial"/>
              </a:rPr>
              <a:t>ac</a:t>
            </a:r>
            <a:r>
              <a:rPr sz="1100" b="1" dirty="0">
                <a:solidFill>
                  <a:prstClr val="black"/>
                </a:solidFill>
                <a:latin typeface="Arial"/>
                <a:cs typeface="Arial"/>
              </a:rPr>
              <a:t>h (</a:t>
            </a:r>
            <a:r>
              <a:rPr sz="1100" b="1" spc="-20" dirty="0">
                <a:solidFill>
                  <a:prstClr val="black"/>
                </a:solidFill>
                <a:latin typeface="Arial"/>
                <a:cs typeface="Arial"/>
              </a:rPr>
              <a:t>P</a:t>
            </a:r>
            <a:r>
              <a:rPr sz="1100" b="1" spc="-15" dirty="0">
                <a:solidFill>
                  <a:prstClr val="black"/>
                </a:solidFill>
                <a:latin typeface="Arial"/>
                <a:cs typeface="Arial"/>
              </a:rPr>
              <a:t>a</a:t>
            </a:r>
            <a:r>
              <a:rPr sz="1100" b="1" spc="-10" dirty="0">
                <a:solidFill>
                  <a:prstClr val="black"/>
                </a:solidFill>
                <a:latin typeface="Arial"/>
                <a:cs typeface="Arial"/>
              </a:rPr>
              <a:t>r</a:t>
            </a:r>
            <a:r>
              <a:rPr sz="1100" b="1" spc="-15" dirty="0">
                <a:solidFill>
                  <a:prstClr val="black"/>
                </a:solidFill>
                <a:latin typeface="Arial"/>
                <a:cs typeface="Arial"/>
              </a:rPr>
              <a:t>c</a:t>
            </a:r>
            <a:r>
              <a:rPr sz="1100" b="1" dirty="0">
                <a:solidFill>
                  <a:prstClr val="black"/>
                </a:solidFill>
                <a:latin typeface="Arial"/>
                <a:cs typeface="Arial"/>
              </a:rPr>
              <a:t>o</a:t>
            </a:r>
            <a:r>
              <a:rPr sz="1100" b="1" spc="-35" dirty="0">
                <a:solidFill>
                  <a:prstClr val="black"/>
                </a:solidFill>
                <a:latin typeface="Arial"/>
                <a:cs typeface="Arial"/>
              </a:rPr>
              <a:t> </a:t>
            </a:r>
            <a:r>
              <a:rPr sz="1100" b="1" spc="-20" dirty="0">
                <a:solidFill>
                  <a:prstClr val="black"/>
                </a:solidFill>
                <a:latin typeface="Arial"/>
                <a:cs typeface="Arial"/>
              </a:rPr>
              <a:t>R</a:t>
            </a:r>
            <a:r>
              <a:rPr sz="1100" b="1" spc="-15" dirty="0">
                <a:solidFill>
                  <a:prstClr val="black"/>
                </a:solidFill>
                <a:latin typeface="Arial"/>
                <a:cs typeface="Arial"/>
              </a:rPr>
              <a:t>a</a:t>
            </a:r>
            <a:r>
              <a:rPr sz="1100" b="1" spc="-50" dirty="0">
                <a:solidFill>
                  <a:prstClr val="black"/>
                </a:solidFill>
                <a:latin typeface="Arial"/>
                <a:cs typeface="Arial"/>
              </a:rPr>
              <a:t>v</a:t>
            </a:r>
            <a:r>
              <a:rPr sz="1100" b="1" spc="-10" dirty="0">
                <a:solidFill>
                  <a:prstClr val="black"/>
                </a:solidFill>
                <a:latin typeface="Arial"/>
                <a:cs typeface="Arial"/>
              </a:rPr>
              <a:t>i</a:t>
            </a:r>
            <a:r>
              <a:rPr sz="1100" b="1" spc="-15" dirty="0">
                <a:solidFill>
                  <a:prstClr val="black"/>
                </a:solidFill>
                <a:latin typeface="Arial"/>
                <a:cs typeface="Arial"/>
              </a:rPr>
              <a:t>zza</a:t>
            </a:r>
            <a:r>
              <a:rPr sz="1100" b="1" dirty="0">
                <a:solidFill>
                  <a:prstClr val="black"/>
                </a:solidFill>
                <a:latin typeface="Arial"/>
                <a:cs typeface="Arial"/>
              </a:rPr>
              <a:t>)</a:t>
            </a:r>
            <a:endParaRPr sz="1100" dirty="0">
              <a:solidFill>
                <a:prstClr val="black"/>
              </a:solidFill>
              <a:latin typeface="Arial"/>
              <a:cs typeface="Arial"/>
            </a:endParaRPr>
          </a:p>
        </p:txBody>
      </p:sp>
      <p:sp>
        <p:nvSpPr>
          <p:cNvPr id="125" name="object 125"/>
          <p:cNvSpPr/>
          <p:nvPr/>
        </p:nvSpPr>
        <p:spPr>
          <a:xfrm>
            <a:off x="5473319" y="4814620"/>
            <a:ext cx="284099" cy="308432"/>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26" name="object 126"/>
          <p:cNvSpPr/>
          <p:nvPr/>
        </p:nvSpPr>
        <p:spPr>
          <a:xfrm>
            <a:off x="5751957" y="5452236"/>
            <a:ext cx="2594610" cy="1905"/>
          </a:xfrm>
          <a:custGeom>
            <a:avLst/>
            <a:gdLst/>
            <a:ahLst/>
            <a:cxnLst/>
            <a:rect l="l" t="t" r="r" b="b"/>
            <a:pathLst>
              <a:path w="2594609" h="1904">
                <a:moveTo>
                  <a:pt x="0" y="0"/>
                </a:moveTo>
                <a:lnTo>
                  <a:pt x="2594610" y="1396"/>
                </a:lnTo>
              </a:path>
            </a:pathLst>
          </a:custGeom>
          <a:ln w="19810">
            <a:solidFill>
              <a:srgbClr val="000000"/>
            </a:solidFill>
          </a:ln>
        </p:spPr>
        <p:txBody>
          <a:bodyPr wrap="square" lIns="0" tIns="0" rIns="0" bIns="0" rtlCol="0"/>
          <a:lstStyle/>
          <a:p>
            <a:endParaRPr>
              <a:solidFill>
                <a:prstClr val="black"/>
              </a:solidFill>
            </a:endParaRPr>
          </a:p>
        </p:txBody>
      </p:sp>
      <p:sp>
        <p:nvSpPr>
          <p:cNvPr id="127" name="object 127"/>
          <p:cNvSpPr/>
          <p:nvPr/>
        </p:nvSpPr>
        <p:spPr>
          <a:xfrm>
            <a:off x="3173602" y="3604005"/>
            <a:ext cx="260858" cy="1072769"/>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28" name="object 128"/>
          <p:cNvSpPr txBox="1">
            <a:spLocks noGrp="1"/>
          </p:cNvSpPr>
          <p:nvPr>
            <p:ph type="sldNum" sz="quarter" idx="7"/>
          </p:nvPr>
        </p:nvSpPr>
        <p:spPr>
          <a:prstGeom prst="rect">
            <a:avLst/>
          </a:prstGeom>
        </p:spPr>
        <p:txBody>
          <a:bodyPr vert="horz" wrap="square" lIns="0" tIns="0" rIns="0" bIns="0" rtlCol="0">
            <a:spAutoFit/>
          </a:bodyPr>
          <a:lstStyle/>
          <a:p>
            <a:pPr marL="25400"/>
            <a:fld id="{81D60167-4931-47E6-BA6A-407CBD079E47}" type="slidenum">
              <a:rPr spc="-5" dirty="0">
                <a:solidFill>
                  <a:prstClr val="black"/>
                </a:solidFill>
              </a:rPr>
              <a:pPr marL="25400"/>
              <a:t>19</a:t>
            </a:fld>
            <a:r>
              <a:rPr dirty="0">
                <a:solidFill>
                  <a:prstClr val="black"/>
                </a:solidFill>
              </a:rPr>
              <a:t>/</a:t>
            </a:r>
            <a:r>
              <a:rPr spc="-10" dirty="0">
                <a:solidFill>
                  <a:prstClr val="black"/>
                </a:solidFill>
              </a:rPr>
              <a:t>2</a:t>
            </a:r>
            <a:r>
              <a:rPr spc="-5" dirty="0">
                <a:solidFill>
                  <a:prstClr val="black"/>
                </a:solidFill>
              </a:rPr>
              <a:t>3</a:t>
            </a:r>
          </a:p>
        </p:txBody>
      </p:sp>
    </p:spTree>
    <p:extLst>
      <p:ext uri="{BB962C8B-B14F-4D97-AF65-F5344CB8AC3E}">
        <p14:creationId xmlns:p14="http://schemas.microsoft.com/office/powerpoint/2010/main" val="365794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5091" y="1451281"/>
            <a:ext cx="6875145" cy="2288319"/>
          </a:xfrm>
          <a:prstGeom prst="rect">
            <a:avLst/>
          </a:prstGeom>
        </p:spPr>
        <p:txBody>
          <a:bodyPr vert="horz" wrap="square" lIns="0" tIns="0" rIns="0" bIns="0" rtlCol="0">
            <a:spAutoFit/>
          </a:bodyPr>
          <a:lstStyle/>
          <a:p>
            <a:pPr marL="12700" marR="5080">
              <a:lnSpc>
                <a:spcPct val="110000"/>
              </a:lnSpc>
            </a:pPr>
            <a:r>
              <a:rPr lang="en-US" sz="1100" spc="-10" dirty="0" smtClean="0">
                <a:latin typeface="Arial"/>
                <a:cs typeface="Arial"/>
              </a:rPr>
              <a:t>This document has the aim of informing faculty, staff and students at </a:t>
            </a:r>
            <a:r>
              <a:rPr lang="en-US" sz="1100" spc="-20" dirty="0" err="1" smtClean="0">
                <a:latin typeface="Arial"/>
                <a:cs typeface="Arial"/>
              </a:rPr>
              <a:t>U</a:t>
            </a:r>
            <a:r>
              <a:rPr lang="en-US" sz="1100" spc="-15" dirty="0" err="1" smtClean="0">
                <a:latin typeface="Arial"/>
                <a:cs typeface="Arial"/>
              </a:rPr>
              <a:t>n</a:t>
            </a:r>
            <a:r>
              <a:rPr lang="en-US" sz="1100" spc="-5" dirty="0" err="1" smtClean="0">
                <a:latin typeface="Arial"/>
                <a:cs typeface="Arial"/>
              </a:rPr>
              <a:t>i</a:t>
            </a:r>
            <a:r>
              <a:rPr lang="en-US" sz="1100" spc="-40" dirty="0" err="1" smtClean="0">
                <a:latin typeface="Arial"/>
                <a:cs typeface="Arial"/>
              </a:rPr>
              <a:t>v</a:t>
            </a:r>
            <a:r>
              <a:rPr lang="en-US" sz="1100" spc="-15" dirty="0" err="1" smtClean="0">
                <a:latin typeface="Arial"/>
                <a:cs typeface="Arial"/>
              </a:rPr>
              <a:t>e</a:t>
            </a:r>
            <a:r>
              <a:rPr lang="en-US" sz="1100" dirty="0" err="1" smtClean="0">
                <a:latin typeface="Arial"/>
                <a:cs typeface="Arial"/>
              </a:rPr>
              <a:t>r</a:t>
            </a:r>
            <a:r>
              <a:rPr lang="en-US" sz="1100" spc="-15" dirty="0" err="1" smtClean="0">
                <a:latin typeface="Arial"/>
                <a:cs typeface="Arial"/>
              </a:rPr>
              <a:t>s</a:t>
            </a:r>
            <a:r>
              <a:rPr lang="en-US" sz="1100" spc="-5" dirty="0" err="1" smtClean="0">
                <a:latin typeface="Arial"/>
                <a:cs typeface="Arial"/>
              </a:rPr>
              <a:t>i</a:t>
            </a:r>
            <a:r>
              <a:rPr lang="en-US" sz="1100" spc="-10" dirty="0" err="1" smtClean="0">
                <a:latin typeface="Arial"/>
                <a:cs typeface="Arial"/>
              </a:rPr>
              <a:t>t</a:t>
            </a:r>
            <a:r>
              <a:rPr lang="en-US" sz="1100" dirty="0" err="1" smtClean="0">
                <a:latin typeface="Arial"/>
                <a:cs typeface="Arial"/>
              </a:rPr>
              <a:t>à</a:t>
            </a:r>
            <a:r>
              <a:rPr lang="en-US" sz="1100" spc="15" dirty="0" smtClean="0">
                <a:latin typeface="Arial"/>
                <a:cs typeface="Arial"/>
              </a:rPr>
              <a:t> </a:t>
            </a:r>
            <a:r>
              <a:rPr lang="en-US" sz="1100" spc="-30" dirty="0" smtClean="0">
                <a:latin typeface="Arial"/>
                <a:cs typeface="Arial"/>
              </a:rPr>
              <a:t>C</a:t>
            </a:r>
            <a:r>
              <a:rPr lang="en-US" sz="1100" spc="-15" dirty="0" smtClean="0">
                <a:latin typeface="Arial"/>
                <a:cs typeface="Arial"/>
              </a:rPr>
              <a:t>o</a:t>
            </a:r>
            <a:r>
              <a:rPr lang="en-US" sz="1100" spc="-10" dirty="0" smtClean="0">
                <a:latin typeface="Arial"/>
                <a:cs typeface="Arial"/>
              </a:rPr>
              <a:t>mm</a:t>
            </a:r>
            <a:r>
              <a:rPr lang="en-US" sz="1100" spc="-15" dirty="0" smtClean="0">
                <a:latin typeface="Arial"/>
                <a:cs typeface="Arial"/>
              </a:rPr>
              <a:t>e</a:t>
            </a:r>
            <a:r>
              <a:rPr lang="en-US" sz="1100" dirty="0" smtClean="0">
                <a:latin typeface="Arial"/>
                <a:cs typeface="Arial"/>
              </a:rPr>
              <a:t>r</a:t>
            </a:r>
            <a:r>
              <a:rPr lang="en-US" sz="1100" spc="-15" dirty="0" smtClean="0">
                <a:latin typeface="Arial"/>
                <a:cs typeface="Arial"/>
              </a:rPr>
              <a:t>c</a:t>
            </a:r>
            <a:r>
              <a:rPr lang="en-US" sz="1100" spc="-30" dirty="0" smtClean="0">
                <a:latin typeface="Arial"/>
                <a:cs typeface="Arial"/>
              </a:rPr>
              <a:t>i</a:t>
            </a:r>
            <a:r>
              <a:rPr lang="en-US" sz="1100" spc="-15" dirty="0" smtClean="0">
                <a:latin typeface="Arial"/>
                <a:cs typeface="Arial"/>
              </a:rPr>
              <a:t>a</a:t>
            </a:r>
            <a:r>
              <a:rPr lang="en-US" sz="1100" spc="-10" dirty="0" smtClean="0">
                <a:latin typeface="Arial"/>
                <a:cs typeface="Arial"/>
              </a:rPr>
              <a:t>l</a:t>
            </a:r>
            <a:r>
              <a:rPr lang="en-US" sz="1100" dirty="0" smtClean="0">
                <a:latin typeface="Arial"/>
                <a:cs typeface="Arial"/>
              </a:rPr>
              <a:t>e</a:t>
            </a:r>
            <a:r>
              <a:rPr lang="en-US" sz="1100" spc="-20" dirty="0" smtClean="0">
                <a:latin typeface="Arial"/>
                <a:cs typeface="Arial"/>
              </a:rPr>
              <a:t> </a:t>
            </a:r>
            <a:r>
              <a:rPr lang="en-US" sz="1100" spc="5" dirty="0" smtClean="0">
                <a:latin typeface="Arial"/>
                <a:cs typeface="Arial"/>
              </a:rPr>
              <a:t>“</a:t>
            </a:r>
            <a:r>
              <a:rPr lang="en-US" sz="1100" spc="-15" dirty="0" smtClean="0">
                <a:latin typeface="Arial"/>
                <a:cs typeface="Arial"/>
              </a:rPr>
              <a:t>L</a:t>
            </a:r>
            <a:r>
              <a:rPr lang="en-US" sz="1100" spc="-30" dirty="0" smtClean="0">
                <a:latin typeface="Arial"/>
                <a:cs typeface="Arial"/>
              </a:rPr>
              <a:t>u</a:t>
            </a:r>
            <a:r>
              <a:rPr lang="en-US" sz="1100" spc="-5" dirty="0" smtClean="0">
                <a:latin typeface="Arial"/>
                <a:cs typeface="Arial"/>
              </a:rPr>
              <a:t>i</a:t>
            </a:r>
            <a:r>
              <a:rPr lang="en-US" sz="1100" spc="-15" dirty="0" smtClean="0">
                <a:latin typeface="Arial"/>
                <a:cs typeface="Arial"/>
              </a:rPr>
              <a:t>g</a:t>
            </a:r>
            <a:r>
              <a:rPr lang="en-US" sz="1100" dirty="0" smtClean="0">
                <a:latin typeface="Arial"/>
                <a:cs typeface="Arial"/>
              </a:rPr>
              <a:t>i </a:t>
            </a:r>
            <a:r>
              <a:rPr lang="en-US" sz="1100" spc="-20" dirty="0" smtClean="0">
                <a:latin typeface="Arial"/>
                <a:cs typeface="Arial"/>
              </a:rPr>
              <a:t>B</a:t>
            </a:r>
            <a:r>
              <a:rPr lang="en-US" sz="1100" spc="-15" dirty="0" smtClean="0">
                <a:latin typeface="Arial"/>
                <a:cs typeface="Arial"/>
              </a:rPr>
              <a:t>occo</a:t>
            </a:r>
            <a:r>
              <a:rPr lang="en-US" sz="1100" spc="-30" dirty="0" smtClean="0">
                <a:latin typeface="Arial"/>
                <a:cs typeface="Arial"/>
              </a:rPr>
              <a:t>n</a:t>
            </a:r>
            <a:r>
              <a:rPr lang="en-US" sz="1100" spc="-10" dirty="0" smtClean="0">
                <a:latin typeface="Arial"/>
                <a:cs typeface="Arial"/>
              </a:rPr>
              <a:t>i</a:t>
            </a:r>
            <a:r>
              <a:rPr lang="en-US" sz="1100" dirty="0" smtClean="0">
                <a:latin typeface="Arial"/>
                <a:cs typeface="Arial"/>
              </a:rPr>
              <a:t>” on the internal procedures for handling emergencies and the correct conduct to engage in.</a:t>
            </a:r>
          </a:p>
          <a:p>
            <a:pPr marL="12700">
              <a:lnSpc>
                <a:spcPct val="100000"/>
              </a:lnSpc>
              <a:spcBef>
                <a:spcPts val="915"/>
              </a:spcBef>
            </a:pPr>
            <a:r>
              <a:rPr lang="en-US" sz="1100" spc="-10" dirty="0" smtClean="0">
                <a:latin typeface="Arial"/>
                <a:cs typeface="Arial"/>
              </a:rPr>
              <a:t>In particular, the following is described</a:t>
            </a:r>
            <a:r>
              <a:rPr lang="en-US" sz="1100" spc="-5" dirty="0" smtClean="0">
                <a:latin typeface="Arial"/>
                <a:cs typeface="Arial"/>
              </a:rPr>
              <a:t>:</a:t>
            </a:r>
            <a:endParaRPr lang="en-US" sz="1100" dirty="0" smtClean="0">
              <a:latin typeface="Arial"/>
              <a:cs typeface="Arial"/>
            </a:endParaRPr>
          </a:p>
          <a:p>
            <a:pPr marL="375285" indent="-182880">
              <a:lnSpc>
                <a:spcPct val="100000"/>
              </a:lnSpc>
              <a:spcBef>
                <a:spcPts val="790"/>
              </a:spcBef>
              <a:buClr>
                <a:srgbClr val="2D4482"/>
              </a:buClr>
              <a:buSzPct val="150000"/>
              <a:buFont typeface="Microsoft Sans Serif"/>
              <a:buChar char="•"/>
              <a:tabLst>
                <a:tab pos="375920" algn="l"/>
              </a:tabLst>
            </a:pPr>
            <a:r>
              <a:rPr lang="en-US" sz="1100" spc="-10" dirty="0" smtClean="0">
                <a:latin typeface="Arial"/>
                <a:cs typeface="Arial"/>
              </a:rPr>
              <a:t>The reasons for writing an emergency plan</a:t>
            </a:r>
            <a:r>
              <a:rPr lang="en-US" sz="1100" dirty="0" smtClean="0">
                <a:latin typeface="Arial"/>
                <a:cs typeface="Arial"/>
              </a:rPr>
              <a:t>;</a:t>
            </a:r>
          </a:p>
          <a:p>
            <a:pPr marL="375285" indent="-182880">
              <a:lnSpc>
                <a:spcPct val="100000"/>
              </a:lnSpc>
              <a:spcBef>
                <a:spcPts val="805"/>
              </a:spcBef>
              <a:buClr>
                <a:srgbClr val="2D4482"/>
              </a:buClr>
              <a:buSzPct val="150000"/>
              <a:buFont typeface="Microsoft Sans Serif"/>
              <a:buChar char="•"/>
              <a:tabLst>
                <a:tab pos="375920" algn="l"/>
              </a:tabLst>
            </a:pPr>
            <a:r>
              <a:rPr lang="en-US" sz="1100" spc="-10" dirty="0" smtClean="0">
                <a:latin typeface="Arial"/>
                <a:cs typeface="Arial"/>
              </a:rPr>
              <a:t>The kinds of emergency</a:t>
            </a:r>
            <a:r>
              <a:rPr lang="en-US" sz="1100" dirty="0" smtClean="0">
                <a:latin typeface="Arial"/>
                <a:cs typeface="Arial"/>
              </a:rPr>
              <a:t>;</a:t>
            </a:r>
          </a:p>
          <a:p>
            <a:pPr marL="375285" indent="-182880">
              <a:lnSpc>
                <a:spcPct val="100000"/>
              </a:lnSpc>
              <a:spcBef>
                <a:spcPts val="800"/>
              </a:spcBef>
              <a:buClr>
                <a:srgbClr val="2D4482"/>
              </a:buClr>
              <a:buSzPct val="150000"/>
              <a:buFont typeface="Microsoft Sans Serif"/>
              <a:buChar char="•"/>
              <a:tabLst>
                <a:tab pos="375920" algn="l"/>
              </a:tabLst>
            </a:pPr>
            <a:r>
              <a:rPr lang="en-US" sz="1100" spc="-10" dirty="0" smtClean="0">
                <a:latin typeface="Arial"/>
                <a:cs typeface="Arial"/>
              </a:rPr>
              <a:t>Procedures provided for in the emergency plan</a:t>
            </a:r>
            <a:r>
              <a:rPr lang="en-US" sz="1100" dirty="0" smtClean="0">
                <a:latin typeface="Arial"/>
                <a:cs typeface="Arial"/>
              </a:rPr>
              <a:t>;</a:t>
            </a:r>
          </a:p>
          <a:p>
            <a:pPr marL="375285" indent="-182880">
              <a:lnSpc>
                <a:spcPct val="100000"/>
              </a:lnSpc>
              <a:spcBef>
                <a:spcPts val="790"/>
              </a:spcBef>
              <a:buClr>
                <a:srgbClr val="2D4482"/>
              </a:buClr>
              <a:buSzPct val="150000"/>
              <a:buFont typeface="Microsoft Sans Serif"/>
              <a:buChar char="•"/>
              <a:tabLst>
                <a:tab pos="375920" algn="l"/>
              </a:tabLst>
            </a:pPr>
            <a:r>
              <a:rPr lang="en-US" sz="1100" dirty="0" smtClean="0">
                <a:latin typeface="Arial"/>
                <a:cs typeface="Arial"/>
              </a:rPr>
              <a:t>Tasks of representatives involved in handling emergencies;</a:t>
            </a:r>
          </a:p>
          <a:p>
            <a:pPr marL="375285" indent="-182880">
              <a:lnSpc>
                <a:spcPct val="100000"/>
              </a:lnSpc>
              <a:spcBef>
                <a:spcPts val="805"/>
              </a:spcBef>
              <a:buClr>
                <a:srgbClr val="2D4482"/>
              </a:buClr>
              <a:buSzPct val="150000"/>
              <a:buFont typeface="Microsoft Sans Serif"/>
              <a:buChar char="•"/>
              <a:tabLst>
                <a:tab pos="375920" algn="l"/>
              </a:tabLst>
            </a:pPr>
            <a:r>
              <a:rPr lang="en-US" sz="1100" dirty="0" smtClean="0">
                <a:latin typeface="Arial"/>
                <a:cs typeface="Arial"/>
              </a:rPr>
              <a:t>Proper conduct;</a:t>
            </a:r>
          </a:p>
          <a:p>
            <a:pPr marL="375285" indent="-182880">
              <a:lnSpc>
                <a:spcPct val="100000"/>
              </a:lnSpc>
              <a:spcBef>
                <a:spcPts val="800"/>
              </a:spcBef>
              <a:buClr>
                <a:srgbClr val="2D4482"/>
              </a:buClr>
              <a:buSzPct val="150000"/>
              <a:buFont typeface="Microsoft Sans Serif"/>
              <a:buChar char="•"/>
              <a:tabLst>
                <a:tab pos="375920" algn="l"/>
              </a:tabLst>
            </a:pPr>
            <a:r>
              <a:rPr lang="en-US" sz="1100" spc="-10" dirty="0" smtClean="0">
                <a:latin typeface="Arial"/>
                <a:cs typeface="Arial"/>
              </a:rPr>
              <a:t>The location of various meeting points for </a:t>
            </a:r>
            <a:r>
              <a:rPr lang="en-US" sz="1100" spc="-20" dirty="0" smtClean="0">
                <a:latin typeface="Arial"/>
                <a:cs typeface="Arial"/>
              </a:rPr>
              <a:t>U</a:t>
            </a:r>
            <a:r>
              <a:rPr lang="en-US" sz="1100" spc="-30" dirty="0" smtClean="0">
                <a:latin typeface="Arial"/>
                <a:cs typeface="Arial"/>
              </a:rPr>
              <a:t>n</a:t>
            </a:r>
            <a:r>
              <a:rPr lang="en-US" sz="1100" spc="-5" dirty="0" smtClean="0">
                <a:latin typeface="Arial"/>
                <a:cs typeface="Arial"/>
              </a:rPr>
              <a:t>i</a:t>
            </a:r>
            <a:r>
              <a:rPr lang="en-US" sz="1100" spc="-40" dirty="0" smtClean="0">
                <a:latin typeface="Arial"/>
                <a:cs typeface="Arial"/>
              </a:rPr>
              <a:t>v</a:t>
            </a:r>
            <a:r>
              <a:rPr lang="en-US" sz="1100" spc="-15" dirty="0" smtClean="0">
                <a:latin typeface="Arial"/>
                <a:cs typeface="Arial"/>
              </a:rPr>
              <a:t>e</a:t>
            </a:r>
            <a:r>
              <a:rPr lang="en-US" sz="1100" dirty="0" smtClean="0">
                <a:latin typeface="Arial"/>
                <a:cs typeface="Arial"/>
              </a:rPr>
              <a:t>r</a:t>
            </a:r>
            <a:r>
              <a:rPr lang="en-US" sz="1100" spc="-15" dirty="0" smtClean="0">
                <a:latin typeface="Arial"/>
                <a:cs typeface="Arial"/>
              </a:rPr>
              <a:t>s</a:t>
            </a:r>
            <a:r>
              <a:rPr lang="en-US" sz="1100" spc="-5" dirty="0" smtClean="0">
                <a:latin typeface="Arial"/>
                <a:cs typeface="Arial"/>
              </a:rPr>
              <a:t>i</a:t>
            </a:r>
            <a:r>
              <a:rPr lang="en-US" sz="1100" spc="-10" dirty="0" smtClean="0">
                <a:latin typeface="Arial"/>
                <a:cs typeface="Arial"/>
              </a:rPr>
              <a:t>t</a:t>
            </a:r>
            <a:r>
              <a:rPr lang="en-US" sz="1100" spc="-15" dirty="0" smtClean="0">
                <a:latin typeface="Arial"/>
                <a:cs typeface="Arial"/>
              </a:rPr>
              <a:t>y buildings</a:t>
            </a:r>
            <a:r>
              <a:rPr lang="en-US" sz="1100" dirty="0" smtClean="0">
                <a:latin typeface="Arial"/>
                <a:cs typeface="Arial"/>
              </a:rPr>
              <a:t>.</a:t>
            </a:r>
            <a:endParaRPr lang="en-US" sz="1100" dirty="0">
              <a:latin typeface="Arial"/>
              <a:cs typeface="Arial"/>
            </a:endParaRPr>
          </a:p>
        </p:txBody>
      </p:sp>
      <p:sp>
        <p:nvSpPr>
          <p:cNvPr id="3" name="object 3"/>
          <p:cNvSpPr txBox="1"/>
          <p:nvPr/>
        </p:nvSpPr>
        <p:spPr>
          <a:xfrm>
            <a:off x="755573" y="717816"/>
            <a:ext cx="7883525" cy="169545"/>
          </a:xfrm>
          <a:prstGeom prst="rect">
            <a:avLst/>
          </a:prstGeom>
          <a:solidFill>
            <a:srgbClr val="0D4A85"/>
          </a:solidFill>
        </p:spPr>
        <p:txBody>
          <a:bodyPr vert="horz" wrap="square" lIns="0" tIns="0" rIns="0" bIns="0" rtlCol="0">
            <a:spAutoFit/>
          </a:bodyPr>
          <a:lstStyle/>
          <a:p>
            <a:pPr marL="68580">
              <a:lnSpc>
                <a:spcPct val="100000"/>
              </a:lnSpc>
              <a:tabLst>
                <a:tab pos="1531620" algn="l"/>
              </a:tabLst>
            </a:pPr>
            <a:r>
              <a:rPr lang="en-US" sz="1100" b="1" spc="-20" dirty="0" smtClean="0">
                <a:solidFill>
                  <a:srgbClr val="FFFFFF"/>
                </a:solidFill>
                <a:latin typeface="Arial"/>
                <a:cs typeface="Arial"/>
              </a:rPr>
              <a:t>E</a:t>
            </a:r>
            <a:r>
              <a:rPr lang="en-US" sz="1100" b="1" spc="5" dirty="0" smtClean="0">
                <a:solidFill>
                  <a:srgbClr val="FFFFFF"/>
                </a:solidFill>
                <a:latin typeface="Arial"/>
                <a:cs typeface="Arial"/>
              </a:rPr>
              <a:t>M</a:t>
            </a:r>
            <a:r>
              <a:rPr lang="en-US" sz="1100" b="1" spc="-20" dirty="0" smtClean="0">
                <a:solidFill>
                  <a:srgbClr val="FFFFFF"/>
                </a:solidFill>
                <a:latin typeface="Arial"/>
                <a:cs typeface="Arial"/>
              </a:rPr>
              <a:t>ER</a:t>
            </a:r>
            <a:r>
              <a:rPr lang="en-US" sz="1100" b="1" spc="-10" dirty="0" smtClean="0">
                <a:solidFill>
                  <a:srgbClr val="FFFFFF"/>
                </a:solidFill>
                <a:latin typeface="Arial"/>
                <a:cs typeface="Arial"/>
              </a:rPr>
              <a:t>G</a:t>
            </a:r>
            <a:r>
              <a:rPr lang="en-US" sz="1100" b="1" spc="-20" dirty="0" smtClean="0">
                <a:solidFill>
                  <a:srgbClr val="FFFFFF"/>
                </a:solidFill>
                <a:latin typeface="Arial"/>
                <a:cs typeface="Arial"/>
              </a:rPr>
              <a:t>ENCIES</a:t>
            </a:r>
            <a:r>
              <a:rPr lang="en-US" sz="1100" b="1" dirty="0" smtClean="0">
                <a:solidFill>
                  <a:srgbClr val="FFFFFF"/>
                </a:solidFill>
                <a:latin typeface="Arial"/>
                <a:cs typeface="Arial"/>
              </a:rPr>
              <a:t>	</a:t>
            </a:r>
            <a:r>
              <a:rPr lang="en-US" sz="1100" b="1" spc="-10" dirty="0">
                <a:solidFill>
                  <a:srgbClr val="FFFFFF"/>
                </a:solidFill>
                <a:latin typeface="Arial"/>
                <a:cs typeface="Arial"/>
              </a:rPr>
              <a:t> Emergency management</a:t>
            </a:r>
            <a:r>
              <a:rPr lang="en-US" sz="1100" b="1" dirty="0">
                <a:solidFill>
                  <a:srgbClr val="FFFFFF"/>
                </a:solidFill>
                <a:latin typeface="Arial"/>
                <a:cs typeface="Arial"/>
              </a:rPr>
              <a:t> -</a:t>
            </a:r>
            <a:r>
              <a:rPr lang="en-US" sz="1100" b="1" spc="-30" dirty="0" smtClean="0">
                <a:solidFill>
                  <a:srgbClr val="FFFFFF"/>
                </a:solidFill>
                <a:latin typeface="Arial"/>
                <a:cs typeface="Arial"/>
              </a:rPr>
              <a:t> </a:t>
            </a:r>
            <a:r>
              <a:rPr lang="en-US" sz="1100" b="1" spc="-10" dirty="0" smtClean="0">
                <a:solidFill>
                  <a:srgbClr val="FFFFFF"/>
                </a:solidFill>
                <a:latin typeface="Arial"/>
                <a:cs typeface="Arial"/>
              </a:rPr>
              <a:t>I</a:t>
            </a:r>
            <a:r>
              <a:rPr lang="en-US" sz="1100" b="1" spc="-15" dirty="0" smtClean="0">
                <a:solidFill>
                  <a:srgbClr val="FFFFFF"/>
                </a:solidFill>
                <a:latin typeface="Arial"/>
                <a:cs typeface="Arial"/>
              </a:rPr>
              <a:t>n</a:t>
            </a:r>
            <a:r>
              <a:rPr lang="en-US" sz="1100" b="1" dirty="0" smtClean="0">
                <a:solidFill>
                  <a:srgbClr val="FFFFFF"/>
                </a:solidFill>
                <a:latin typeface="Arial"/>
                <a:cs typeface="Arial"/>
              </a:rPr>
              <a:t>t</a:t>
            </a:r>
            <a:r>
              <a:rPr lang="en-US" sz="1100" b="1" spc="-10" dirty="0" smtClean="0">
                <a:solidFill>
                  <a:srgbClr val="FFFFFF"/>
                </a:solidFill>
                <a:latin typeface="Arial"/>
                <a:cs typeface="Arial"/>
              </a:rPr>
              <a:t>r</a:t>
            </a:r>
            <a:r>
              <a:rPr lang="en-US" sz="1100" b="1" spc="-5" dirty="0" smtClean="0">
                <a:solidFill>
                  <a:srgbClr val="FFFFFF"/>
                </a:solidFill>
                <a:latin typeface="Arial"/>
                <a:cs typeface="Arial"/>
              </a:rPr>
              <a:t>o</a:t>
            </a:r>
            <a:r>
              <a:rPr lang="en-US" sz="1100" b="1" spc="-15" dirty="0" smtClean="0">
                <a:solidFill>
                  <a:srgbClr val="FFFFFF"/>
                </a:solidFill>
                <a:latin typeface="Arial"/>
                <a:cs typeface="Arial"/>
              </a:rPr>
              <a:t>du</a:t>
            </a:r>
            <a:r>
              <a:rPr lang="en-US" sz="1100" b="1" spc="-10" dirty="0" smtClean="0">
                <a:solidFill>
                  <a:srgbClr val="FFFFFF"/>
                </a:solidFill>
                <a:latin typeface="Arial"/>
                <a:cs typeface="Arial"/>
              </a:rPr>
              <a:t>ction</a:t>
            </a:r>
            <a:endParaRPr lang="en-US" sz="1100" dirty="0">
              <a:latin typeface="Arial"/>
              <a:cs typeface="Arial"/>
            </a:endParaRPr>
          </a:p>
        </p:txBody>
      </p:sp>
      <p:sp>
        <p:nvSpPr>
          <p:cNvPr id="4" name="object 4"/>
          <p:cNvSpPr/>
          <p:nvPr/>
        </p:nvSpPr>
        <p:spPr>
          <a:xfrm>
            <a:off x="5723509" y="3232404"/>
            <a:ext cx="2638933" cy="2781427"/>
          </a:xfrm>
          <a:prstGeom prst="rect">
            <a:avLst/>
          </a:prstGeom>
          <a:blipFill>
            <a:blip r:embed="rId3" cstate="print"/>
            <a:stretch>
              <a:fillRect/>
            </a:stretch>
          </a:blipFill>
        </p:spPr>
        <p:txBody>
          <a:bodyPr wrap="square" lIns="0" tIns="0" rIns="0" bIns="0" rtlCol="0"/>
          <a:lstStyle/>
          <a:p>
            <a:endParaRPr lang="en-US" dirty="0"/>
          </a:p>
        </p:txBody>
      </p:sp>
      <p:sp>
        <p:nvSpPr>
          <p:cNvPr id="5" name="object 5"/>
          <p:cNvSpPr txBox="1">
            <a:spLocks noGrp="1"/>
          </p:cNvSpPr>
          <p:nvPr>
            <p:ph type="sldNum" sz="quarter" idx="7"/>
          </p:nvPr>
        </p:nvSpPr>
        <p:spPr>
          <a:xfrm>
            <a:off x="323595" y="6471617"/>
            <a:ext cx="259715" cy="107722"/>
          </a:xfrm>
          <a:prstGeom prst="rect">
            <a:avLst/>
          </a:prstGeom>
        </p:spPr>
        <p:txBody>
          <a:bodyPr vert="horz" wrap="square" lIns="0" tIns="0" rIns="0" bIns="0" rtlCol="0">
            <a:spAutoFit/>
          </a:bodyPr>
          <a:lstStyle/>
          <a:p>
            <a:pPr marL="73660">
              <a:lnSpc>
                <a:spcPct val="100000"/>
              </a:lnSpc>
            </a:pPr>
            <a:fld id="{81D60167-4931-47E6-BA6A-407CBD079E47}" type="slidenum">
              <a:rPr lang="en-US" spc="-5" smtClean="0"/>
              <a:t>2</a:t>
            </a:fld>
            <a:r>
              <a:rPr lang="en-US" spc="0" dirty="0" smtClean="0"/>
              <a:t>/</a:t>
            </a:r>
            <a:r>
              <a:rPr lang="en-US" spc="-10" dirty="0" smtClean="0"/>
              <a:t>2</a:t>
            </a:r>
            <a:r>
              <a:rPr lang="en-US" spc="-5" dirty="0" smtClean="0"/>
              <a:t>3</a:t>
            </a:r>
            <a:endParaRPr lang="en-US" spc="-5"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8641" y="1703971"/>
            <a:ext cx="5792596" cy="444817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3842258" y="3935729"/>
            <a:ext cx="20955" cy="0"/>
          </a:xfrm>
          <a:custGeom>
            <a:avLst/>
            <a:gdLst/>
            <a:ahLst/>
            <a:cxnLst/>
            <a:rect l="l" t="t" r="r" b="b"/>
            <a:pathLst>
              <a:path w="20954">
                <a:moveTo>
                  <a:pt x="0" y="0"/>
                </a:moveTo>
                <a:lnTo>
                  <a:pt x="20574" y="0"/>
                </a:lnTo>
              </a:path>
            </a:pathLst>
          </a:custGeom>
          <a:ln w="3175">
            <a:solidFill>
              <a:srgbClr val="3164FF"/>
            </a:solidFill>
          </a:ln>
        </p:spPr>
        <p:txBody>
          <a:bodyPr wrap="square" lIns="0" tIns="0" rIns="0" bIns="0" rtlCol="0"/>
          <a:lstStyle/>
          <a:p>
            <a:endParaRPr>
              <a:solidFill>
                <a:prstClr val="black"/>
              </a:solidFill>
            </a:endParaRPr>
          </a:p>
        </p:txBody>
      </p:sp>
      <p:sp>
        <p:nvSpPr>
          <p:cNvPr id="4" name="object 4"/>
          <p:cNvSpPr/>
          <p:nvPr/>
        </p:nvSpPr>
        <p:spPr>
          <a:xfrm>
            <a:off x="3801490" y="3941190"/>
            <a:ext cx="62230" cy="0"/>
          </a:xfrm>
          <a:custGeom>
            <a:avLst/>
            <a:gdLst/>
            <a:ahLst/>
            <a:cxnLst/>
            <a:rect l="l" t="t" r="r" b="b"/>
            <a:pathLst>
              <a:path w="62229">
                <a:moveTo>
                  <a:pt x="0" y="0"/>
                </a:moveTo>
                <a:lnTo>
                  <a:pt x="62103" y="0"/>
                </a:lnTo>
              </a:path>
            </a:pathLst>
          </a:custGeom>
          <a:ln w="3175">
            <a:solidFill>
              <a:srgbClr val="3164FF"/>
            </a:solidFill>
          </a:ln>
        </p:spPr>
        <p:txBody>
          <a:bodyPr wrap="square" lIns="0" tIns="0" rIns="0" bIns="0" rtlCol="0"/>
          <a:lstStyle/>
          <a:p>
            <a:endParaRPr>
              <a:solidFill>
                <a:prstClr val="black"/>
              </a:solidFill>
            </a:endParaRPr>
          </a:p>
        </p:txBody>
      </p:sp>
      <p:sp>
        <p:nvSpPr>
          <p:cNvPr id="5" name="object 5"/>
          <p:cNvSpPr/>
          <p:nvPr/>
        </p:nvSpPr>
        <p:spPr>
          <a:xfrm>
            <a:off x="3760851" y="3946778"/>
            <a:ext cx="103505" cy="0"/>
          </a:xfrm>
          <a:custGeom>
            <a:avLst/>
            <a:gdLst/>
            <a:ahLst/>
            <a:cxnLst/>
            <a:rect l="l" t="t" r="r" b="b"/>
            <a:pathLst>
              <a:path w="103504">
                <a:moveTo>
                  <a:pt x="0" y="0"/>
                </a:moveTo>
                <a:lnTo>
                  <a:pt x="103377" y="0"/>
                </a:lnTo>
              </a:path>
            </a:pathLst>
          </a:custGeom>
          <a:ln w="3175">
            <a:solidFill>
              <a:srgbClr val="3164FF"/>
            </a:solidFill>
          </a:ln>
        </p:spPr>
        <p:txBody>
          <a:bodyPr wrap="square" lIns="0" tIns="0" rIns="0" bIns="0" rtlCol="0"/>
          <a:lstStyle/>
          <a:p>
            <a:endParaRPr>
              <a:solidFill>
                <a:prstClr val="black"/>
              </a:solidFill>
            </a:endParaRPr>
          </a:p>
        </p:txBody>
      </p:sp>
      <p:sp>
        <p:nvSpPr>
          <p:cNvPr id="6" name="object 6"/>
          <p:cNvSpPr/>
          <p:nvPr/>
        </p:nvSpPr>
        <p:spPr>
          <a:xfrm>
            <a:off x="3720210" y="3952240"/>
            <a:ext cx="144780" cy="0"/>
          </a:xfrm>
          <a:custGeom>
            <a:avLst/>
            <a:gdLst/>
            <a:ahLst/>
            <a:cxnLst/>
            <a:rect l="l" t="t" r="r" b="b"/>
            <a:pathLst>
              <a:path w="144779">
                <a:moveTo>
                  <a:pt x="0" y="0"/>
                </a:moveTo>
                <a:lnTo>
                  <a:pt x="144652" y="0"/>
                </a:lnTo>
              </a:path>
            </a:pathLst>
          </a:custGeom>
          <a:ln w="3175">
            <a:solidFill>
              <a:srgbClr val="3164FF"/>
            </a:solidFill>
          </a:ln>
        </p:spPr>
        <p:txBody>
          <a:bodyPr wrap="square" lIns="0" tIns="0" rIns="0" bIns="0" rtlCol="0"/>
          <a:lstStyle/>
          <a:p>
            <a:endParaRPr>
              <a:solidFill>
                <a:prstClr val="black"/>
              </a:solidFill>
            </a:endParaRPr>
          </a:p>
        </p:txBody>
      </p:sp>
      <p:sp>
        <p:nvSpPr>
          <p:cNvPr id="7" name="object 7"/>
          <p:cNvSpPr/>
          <p:nvPr/>
        </p:nvSpPr>
        <p:spPr>
          <a:xfrm>
            <a:off x="3679571" y="3957828"/>
            <a:ext cx="186055" cy="0"/>
          </a:xfrm>
          <a:custGeom>
            <a:avLst/>
            <a:gdLst/>
            <a:ahLst/>
            <a:cxnLst/>
            <a:rect l="l" t="t" r="r" b="b"/>
            <a:pathLst>
              <a:path w="186054">
                <a:moveTo>
                  <a:pt x="0" y="0"/>
                </a:moveTo>
                <a:lnTo>
                  <a:pt x="185927" y="0"/>
                </a:lnTo>
              </a:path>
            </a:pathLst>
          </a:custGeom>
          <a:ln w="3175">
            <a:solidFill>
              <a:srgbClr val="3164FF"/>
            </a:solidFill>
          </a:ln>
        </p:spPr>
        <p:txBody>
          <a:bodyPr wrap="square" lIns="0" tIns="0" rIns="0" bIns="0" rtlCol="0"/>
          <a:lstStyle/>
          <a:p>
            <a:endParaRPr>
              <a:solidFill>
                <a:prstClr val="black"/>
              </a:solidFill>
            </a:endParaRPr>
          </a:p>
        </p:txBody>
      </p:sp>
      <p:sp>
        <p:nvSpPr>
          <p:cNvPr id="8" name="object 8"/>
          <p:cNvSpPr/>
          <p:nvPr/>
        </p:nvSpPr>
        <p:spPr>
          <a:xfrm>
            <a:off x="3638930" y="3963289"/>
            <a:ext cx="227329" cy="0"/>
          </a:xfrm>
          <a:custGeom>
            <a:avLst/>
            <a:gdLst/>
            <a:ahLst/>
            <a:cxnLst/>
            <a:rect l="l" t="t" r="r" b="b"/>
            <a:pathLst>
              <a:path w="227329">
                <a:moveTo>
                  <a:pt x="0" y="0"/>
                </a:moveTo>
                <a:lnTo>
                  <a:pt x="227330" y="0"/>
                </a:lnTo>
              </a:path>
            </a:pathLst>
          </a:custGeom>
          <a:ln w="3175">
            <a:solidFill>
              <a:srgbClr val="3164FF"/>
            </a:solidFill>
          </a:ln>
        </p:spPr>
        <p:txBody>
          <a:bodyPr wrap="square" lIns="0" tIns="0" rIns="0" bIns="0" rtlCol="0"/>
          <a:lstStyle/>
          <a:p>
            <a:endParaRPr>
              <a:solidFill>
                <a:prstClr val="black"/>
              </a:solidFill>
            </a:endParaRPr>
          </a:p>
        </p:txBody>
      </p:sp>
      <p:sp>
        <p:nvSpPr>
          <p:cNvPr id="9" name="object 9"/>
          <p:cNvSpPr/>
          <p:nvPr/>
        </p:nvSpPr>
        <p:spPr>
          <a:xfrm>
            <a:off x="3598290" y="3968877"/>
            <a:ext cx="268605" cy="0"/>
          </a:xfrm>
          <a:custGeom>
            <a:avLst/>
            <a:gdLst/>
            <a:ahLst/>
            <a:cxnLst/>
            <a:rect l="l" t="t" r="r" b="b"/>
            <a:pathLst>
              <a:path w="268604">
                <a:moveTo>
                  <a:pt x="0" y="0"/>
                </a:moveTo>
                <a:lnTo>
                  <a:pt x="268605" y="0"/>
                </a:lnTo>
              </a:path>
            </a:pathLst>
          </a:custGeom>
          <a:ln w="3175">
            <a:solidFill>
              <a:srgbClr val="3164FF"/>
            </a:solidFill>
          </a:ln>
        </p:spPr>
        <p:txBody>
          <a:bodyPr wrap="square" lIns="0" tIns="0" rIns="0" bIns="0" rtlCol="0"/>
          <a:lstStyle/>
          <a:p>
            <a:endParaRPr>
              <a:solidFill>
                <a:prstClr val="black"/>
              </a:solidFill>
            </a:endParaRPr>
          </a:p>
        </p:txBody>
      </p:sp>
      <p:sp>
        <p:nvSpPr>
          <p:cNvPr id="10" name="object 10"/>
          <p:cNvSpPr/>
          <p:nvPr/>
        </p:nvSpPr>
        <p:spPr>
          <a:xfrm>
            <a:off x="3557523" y="3974465"/>
            <a:ext cx="310515" cy="0"/>
          </a:xfrm>
          <a:custGeom>
            <a:avLst/>
            <a:gdLst/>
            <a:ahLst/>
            <a:cxnLst/>
            <a:rect l="l" t="t" r="r" b="b"/>
            <a:pathLst>
              <a:path w="310514">
                <a:moveTo>
                  <a:pt x="0" y="0"/>
                </a:moveTo>
                <a:lnTo>
                  <a:pt x="310006" y="0"/>
                </a:lnTo>
              </a:path>
            </a:pathLst>
          </a:custGeom>
          <a:ln w="3175">
            <a:solidFill>
              <a:srgbClr val="3164FF"/>
            </a:solidFill>
          </a:ln>
        </p:spPr>
        <p:txBody>
          <a:bodyPr wrap="square" lIns="0" tIns="0" rIns="0" bIns="0" rtlCol="0"/>
          <a:lstStyle/>
          <a:p>
            <a:endParaRPr>
              <a:solidFill>
                <a:prstClr val="black"/>
              </a:solidFill>
            </a:endParaRPr>
          </a:p>
        </p:txBody>
      </p:sp>
      <p:sp>
        <p:nvSpPr>
          <p:cNvPr id="11" name="object 11"/>
          <p:cNvSpPr/>
          <p:nvPr/>
        </p:nvSpPr>
        <p:spPr>
          <a:xfrm>
            <a:off x="3516884" y="3979926"/>
            <a:ext cx="351790" cy="0"/>
          </a:xfrm>
          <a:custGeom>
            <a:avLst/>
            <a:gdLst/>
            <a:ahLst/>
            <a:cxnLst/>
            <a:rect l="l" t="t" r="r" b="b"/>
            <a:pathLst>
              <a:path w="351789">
                <a:moveTo>
                  <a:pt x="0" y="0"/>
                </a:moveTo>
                <a:lnTo>
                  <a:pt x="351281" y="0"/>
                </a:lnTo>
              </a:path>
            </a:pathLst>
          </a:custGeom>
          <a:ln w="3175">
            <a:solidFill>
              <a:srgbClr val="3164FF"/>
            </a:solidFill>
          </a:ln>
        </p:spPr>
        <p:txBody>
          <a:bodyPr wrap="square" lIns="0" tIns="0" rIns="0" bIns="0" rtlCol="0"/>
          <a:lstStyle/>
          <a:p>
            <a:endParaRPr>
              <a:solidFill>
                <a:prstClr val="black"/>
              </a:solidFill>
            </a:endParaRPr>
          </a:p>
        </p:txBody>
      </p:sp>
      <p:sp>
        <p:nvSpPr>
          <p:cNvPr id="12" name="object 12"/>
          <p:cNvSpPr/>
          <p:nvPr/>
        </p:nvSpPr>
        <p:spPr>
          <a:xfrm>
            <a:off x="3476244" y="3985514"/>
            <a:ext cx="393065" cy="0"/>
          </a:xfrm>
          <a:custGeom>
            <a:avLst/>
            <a:gdLst/>
            <a:ahLst/>
            <a:cxnLst/>
            <a:rect l="l" t="t" r="r" b="b"/>
            <a:pathLst>
              <a:path w="393064">
                <a:moveTo>
                  <a:pt x="0" y="0"/>
                </a:moveTo>
                <a:lnTo>
                  <a:pt x="392683" y="0"/>
                </a:lnTo>
              </a:path>
            </a:pathLst>
          </a:custGeom>
          <a:ln w="3175">
            <a:solidFill>
              <a:srgbClr val="3164FF"/>
            </a:solidFill>
          </a:ln>
        </p:spPr>
        <p:txBody>
          <a:bodyPr wrap="square" lIns="0" tIns="0" rIns="0" bIns="0" rtlCol="0"/>
          <a:lstStyle/>
          <a:p>
            <a:endParaRPr>
              <a:solidFill>
                <a:prstClr val="black"/>
              </a:solidFill>
            </a:endParaRPr>
          </a:p>
        </p:txBody>
      </p:sp>
      <p:sp>
        <p:nvSpPr>
          <p:cNvPr id="13" name="object 13"/>
          <p:cNvSpPr/>
          <p:nvPr/>
        </p:nvSpPr>
        <p:spPr>
          <a:xfrm>
            <a:off x="3435603" y="3990975"/>
            <a:ext cx="434340" cy="0"/>
          </a:xfrm>
          <a:custGeom>
            <a:avLst/>
            <a:gdLst/>
            <a:ahLst/>
            <a:cxnLst/>
            <a:rect l="l" t="t" r="r" b="b"/>
            <a:pathLst>
              <a:path w="434339">
                <a:moveTo>
                  <a:pt x="0" y="0"/>
                </a:moveTo>
                <a:lnTo>
                  <a:pt x="433959" y="0"/>
                </a:lnTo>
              </a:path>
            </a:pathLst>
          </a:custGeom>
          <a:ln w="3175">
            <a:solidFill>
              <a:srgbClr val="3164FF"/>
            </a:solidFill>
          </a:ln>
        </p:spPr>
        <p:txBody>
          <a:bodyPr wrap="square" lIns="0" tIns="0" rIns="0" bIns="0" rtlCol="0"/>
          <a:lstStyle/>
          <a:p>
            <a:endParaRPr>
              <a:solidFill>
                <a:prstClr val="black"/>
              </a:solidFill>
            </a:endParaRPr>
          </a:p>
        </p:txBody>
      </p:sp>
      <p:sp>
        <p:nvSpPr>
          <p:cNvPr id="14" name="object 14"/>
          <p:cNvSpPr/>
          <p:nvPr/>
        </p:nvSpPr>
        <p:spPr>
          <a:xfrm>
            <a:off x="3394964" y="3996563"/>
            <a:ext cx="475615" cy="0"/>
          </a:xfrm>
          <a:custGeom>
            <a:avLst/>
            <a:gdLst/>
            <a:ahLst/>
            <a:cxnLst/>
            <a:rect l="l" t="t" r="r" b="b"/>
            <a:pathLst>
              <a:path w="475614">
                <a:moveTo>
                  <a:pt x="0" y="0"/>
                </a:moveTo>
                <a:lnTo>
                  <a:pt x="475234" y="0"/>
                </a:lnTo>
              </a:path>
            </a:pathLst>
          </a:custGeom>
          <a:ln w="3175">
            <a:solidFill>
              <a:srgbClr val="3164FF"/>
            </a:solidFill>
          </a:ln>
        </p:spPr>
        <p:txBody>
          <a:bodyPr wrap="square" lIns="0" tIns="0" rIns="0" bIns="0" rtlCol="0"/>
          <a:lstStyle/>
          <a:p>
            <a:endParaRPr>
              <a:solidFill>
                <a:prstClr val="black"/>
              </a:solidFill>
            </a:endParaRPr>
          </a:p>
        </p:txBody>
      </p:sp>
      <p:sp>
        <p:nvSpPr>
          <p:cNvPr id="15" name="object 15"/>
          <p:cNvSpPr/>
          <p:nvPr/>
        </p:nvSpPr>
        <p:spPr>
          <a:xfrm>
            <a:off x="3354323" y="4002023"/>
            <a:ext cx="516890" cy="0"/>
          </a:xfrm>
          <a:custGeom>
            <a:avLst/>
            <a:gdLst/>
            <a:ahLst/>
            <a:cxnLst/>
            <a:rect l="l" t="t" r="r" b="b"/>
            <a:pathLst>
              <a:path w="516889">
                <a:moveTo>
                  <a:pt x="0" y="0"/>
                </a:moveTo>
                <a:lnTo>
                  <a:pt x="516509" y="0"/>
                </a:lnTo>
              </a:path>
            </a:pathLst>
          </a:custGeom>
          <a:ln w="3175">
            <a:solidFill>
              <a:srgbClr val="3164FF"/>
            </a:solidFill>
          </a:ln>
        </p:spPr>
        <p:txBody>
          <a:bodyPr wrap="square" lIns="0" tIns="0" rIns="0" bIns="0" rtlCol="0"/>
          <a:lstStyle/>
          <a:p>
            <a:endParaRPr>
              <a:solidFill>
                <a:prstClr val="black"/>
              </a:solidFill>
            </a:endParaRPr>
          </a:p>
        </p:txBody>
      </p:sp>
      <p:sp>
        <p:nvSpPr>
          <p:cNvPr id="16" name="object 16"/>
          <p:cNvSpPr/>
          <p:nvPr/>
        </p:nvSpPr>
        <p:spPr>
          <a:xfrm>
            <a:off x="3313684" y="4007611"/>
            <a:ext cx="558165" cy="0"/>
          </a:xfrm>
          <a:custGeom>
            <a:avLst/>
            <a:gdLst/>
            <a:ahLst/>
            <a:cxnLst/>
            <a:rect l="l" t="t" r="r" b="b"/>
            <a:pathLst>
              <a:path w="558164">
                <a:moveTo>
                  <a:pt x="0" y="0"/>
                </a:moveTo>
                <a:lnTo>
                  <a:pt x="557911" y="0"/>
                </a:lnTo>
              </a:path>
            </a:pathLst>
          </a:custGeom>
          <a:ln w="3175">
            <a:solidFill>
              <a:srgbClr val="3164FF"/>
            </a:solidFill>
          </a:ln>
        </p:spPr>
        <p:txBody>
          <a:bodyPr wrap="square" lIns="0" tIns="0" rIns="0" bIns="0" rtlCol="0"/>
          <a:lstStyle/>
          <a:p>
            <a:endParaRPr>
              <a:solidFill>
                <a:prstClr val="black"/>
              </a:solidFill>
            </a:endParaRPr>
          </a:p>
        </p:txBody>
      </p:sp>
      <p:sp>
        <p:nvSpPr>
          <p:cNvPr id="17" name="object 17"/>
          <p:cNvSpPr/>
          <p:nvPr/>
        </p:nvSpPr>
        <p:spPr>
          <a:xfrm>
            <a:off x="3272916" y="4013200"/>
            <a:ext cx="599440" cy="0"/>
          </a:xfrm>
          <a:custGeom>
            <a:avLst/>
            <a:gdLst/>
            <a:ahLst/>
            <a:cxnLst/>
            <a:rect l="l" t="t" r="r" b="b"/>
            <a:pathLst>
              <a:path w="599439">
                <a:moveTo>
                  <a:pt x="0" y="0"/>
                </a:moveTo>
                <a:lnTo>
                  <a:pt x="599313" y="0"/>
                </a:lnTo>
              </a:path>
            </a:pathLst>
          </a:custGeom>
          <a:ln w="3175">
            <a:solidFill>
              <a:srgbClr val="3164FF"/>
            </a:solidFill>
          </a:ln>
        </p:spPr>
        <p:txBody>
          <a:bodyPr wrap="square" lIns="0" tIns="0" rIns="0" bIns="0" rtlCol="0"/>
          <a:lstStyle/>
          <a:p>
            <a:endParaRPr>
              <a:solidFill>
                <a:prstClr val="black"/>
              </a:solidFill>
            </a:endParaRPr>
          </a:p>
        </p:txBody>
      </p:sp>
      <p:sp>
        <p:nvSpPr>
          <p:cNvPr id="18" name="object 18"/>
          <p:cNvSpPr/>
          <p:nvPr/>
        </p:nvSpPr>
        <p:spPr>
          <a:xfrm>
            <a:off x="3232276" y="4018660"/>
            <a:ext cx="640715" cy="0"/>
          </a:xfrm>
          <a:custGeom>
            <a:avLst/>
            <a:gdLst/>
            <a:ahLst/>
            <a:cxnLst/>
            <a:rect l="l" t="t" r="r" b="b"/>
            <a:pathLst>
              <a:path w="640714">
                <a:moveTo>
                  <a:pt x="0" y="0"/>
                </a:moveTo>
                <a:lnTo>
                  <a:pt x="640588" y="0"/>
                </a:lnTo>
              </a:path>
            </a:pathLst>
          </a:custGeom>
          <a:ln w="3175">
            <a:solidFill>
              <a:srgbClr val="3164FF"/>
            </a:solidFill>
          </a:ln>
        </p:spPr>
        <p:txBody>
          <a:bodyPr wrap="square" lIns="0" tIns="0" rIns="0" bIns="0" rtlCol="0"/>
          <a:lstStyle/>
          <a:p>
            <a:endParaRPr>
              <a:solidFill>
                <a:prstClr val="black"/>
              </a:solidFill>
            </a:endParaRPr>
          </a:p>
        </p:txBody>
      </p:sp>
      <p:sp>
        <p:nvSpPr>
          <p:cNvPr id="19" name="object 19"/>
          <p:cNvSpPr/>
          <p:nvPr/>
        </p:nvSpPr>
        <p:spPr>
          <a:xfrm>
            <a:off x="3191636" y="4024248"/>
            <a:ext cx="681990" cy="0"/>
          </a:xfrm>
          <a:custGeom>
            <a:avLst/>
            <a:gdLst/>
            <a:ahLst/>
            <a:cxnLst/>
            <a:rect l="l" t="t" r="r" b="b"/>
            <a:pathLst>
              <a:path w="681989">
                <a:moveTo>
                  <a:pt x="0" y="0"/>
                </a:moveTo>
                <a:lnTo>
                  <a:pt x="681863" y="0"/>
                </a:lnTo>
              </a:path>
            </a:pathLst>
          </a:custGeom>
          <a:ln w="3175">
            <a:solidFill>
              <a:srgbClr val="3164FF"/>
            </a:solidFill>
          </a:ln>
        </p:spPr>
        <p:txBody>
          <a:bodyPr wrap="square" lIns="0" tIns="0" rIns="0" bIns="0" rtlCol="0"/>
          <a:lstStyle/>
          <a:p>
            <a:endParaRPr>
              <a:solidFill>
                <a:prstClr val="black"/>
              </a:solidFill>
            </a:endParaRPr>
          </a:p>
        </p:txBody>
      </p:sp>
      <p:sp>
        <p:nvSpPr>
          <p:cNvPr id="20" name="object 20"/>
          <p:cNvSpPr/>
          <p:nvPr/>
        </p:nvSpPr>
        <p:spPr>
          <a:xfrm>
            <a:off x="3150997" y="4029709"/>
            <a:ext cx="723265" cy="0"/>
          </a:xfrm>
          <a:custGeom>
            <a:avLst/>
            <a:gdLst/>
            <a:ahLst/>
            <a:cxnLst/>
            <a:rect l="l" t="t" r="r" b="b"/>
            <a:pathLst>
              <a:path w="723264">
                <a:moveTo>
                  <a:pt x="0" y="0"/>
                </a:moveTo>
                <a:lnTo>
                  <a:pt x="723264" y="0"/>
                </a:lnTo>
              </a:path>
            </a:pathLst>
          </a:custGeom>
          <a:ln w="3175">
            <a:solidFill>
              <a:srgbClr val="3164FF"/>
            </a:solidFill>
          </a:ln>
        </p:spPr>
        <p:txBody>
          <a:bodyPr wrap="square" lIns="0" tIns="0" rIns="0" bIns="0" rtlCol="0"/>
          <a:lstStyle/>
          <a:p>
            <a:endParaRPr>
              <a:solidFill>
                <a:prstClr val="black"/>
              </a:solidFill>
            </a:endParaRPr>
          </a:p>
        </p:txBody>
      </p:sp>
      <p:sp>
        <p:nvSpPr>
          <p:cNvPr id="21" name="object 21"/>
          <p:cNvSpPr/>
          <p:nvPr/>
        </p:nvSpPr>
        <p:spPr>
          <a:xfrm>
            <a:off x="3110357" y="4035297"/>
            <a:ext cx="764540" cy="0"/>
          </a:xfrm>
          <a:custGeom>
            <a:avLst/>
            <a:gdLst/>
            <a:ahLst/>
            <a:cxnLst/>
            <a:rect l="l" t="t" r="r" b="b"/>
            <a:pathLst>
              <a:path w="764539">
                <a:moveTo>
                  <a:pt x="0" y="0"/>
                </a:moveTo>
                <a:lnTo>
                  <a:pt x="764540" y="0"/>
                </a:lnTo>
              </a:path>
            </a:pathLst>
          </a:custGeom>
          <a:ln w="3175">
            <a:solidFill>
              <a:srgbClr val="3164FF"/>
            </a:solidFill>
          </a:ln>
        </p:spPr>
        <p:txBody>
          <a:bodyPr wrap="square" lIns="0" tIns="0" rIns="0" bIns="0" rtlCol="0"/>
          <a:lstStyle/>
          <a:p>
            <a:endParaRPr>
              <a:solidFill>
                <a:prstClr val="black"/>
              </a:solidFill>
            </a:endParaRPr>
          </a:p>
        </p:txBody>
      </p:sp>
      <p:sp>
        <p:nvSpPr>
          <p:cNvPr id="22" name="object 22"/>
          <p:cNvSpPr/>
          <p:nvPr/>
        </p:nvSpPr>
        <p:spPr>
          <a:xfrm>
            <a:off x="3069717" y="4040759"/>
            <a:ext cx="805815" cy="0"/>
          </a:xfrm>
          <a:custGeom>
            <a:avLst/>
            <a:gdLst/>
            <a:ahLst/>
            <a:cxnLst/>
            <a:rect l="l" t="t" r="r" b="b"/>
            <a:pathLst>
              <a:path w="805814">
                <a:moveTo>
                  <a:pt x="0" y="0"/>
                </a:moveTo>
                <a:lnTo>
                  <a:pt x="805815" y="0"/>
                </a:lnTo>
              </a:path>
            </a:pathLst>
          </a:custGeom>
          <a:ln w="3175">
            <a:solidFill>
              <a:srgbClr val="3164FF"/>
            </a:solidFill>
          </a:ln>
        </p:spPr>
        <p:txBody>
          <a:bodyPr wrap="square" lIns="0" tIns="0" rIns="0" bIns="0" rtlCol="0"/>
          <a:lstStyle/>
          <a:p>
            <a:endParaRPr>
              <a:solidFill>
                <a:prstClr val="black"/>
              </a:solidFill>
            </a:endParaRPr>
          </a:p>
        </p:txBody>
      </p:sp>
      <p:sp>
        <p:nvSpPr>
          <p:cNvPr id="23" name="object 23"/>
          <p:cNvSpPr/>
          <p:nvPr/>
        </p:nvSpPr>
        <p:spPr>
          <a:xfrm>
            <a:off x="3028950" y="4046346"/>
            <a:ext cx="847725" cy="0"/>
          </a:xfrm>
          <a:custGeom>
            <a:avLst/>
            <a:gdLst/>
            <a:ahLst/>
            <a:cxnLst/>
            <a:rect l="l" t="t" r="r" b="b"/>
            <a:pathLst>
              <a:path w="847725">
                <a:moveTo>
                  <a:pt x="0" y="0"/>
                </a:moveTo>
                <a:lnTo>
                  <a:pt x="847344" y="0"/>
                </a:lnTo>
              </a:path>
            </a:pathLst>
          </a:custGeom>
          <a:ln w="3175">
            <a:solidFill>
              <a:srgbClr val="3164FF"/>
            </a:solidFill>
          </a:ln>
        </p:spPr>
        <p:txBody>
          <a:bodyPr wrap="square" lIns="0" tIns="0" rIns="0" bIns="0" rtlCol="0"/>
          <a:lstStyle/>
          <a:p>
            <a:endParaRPr>
              <a:solidFill>
                <a:prstClr val="black"/>
              </a:solidFill>
            </a:endParaRPr>
          </a:p>
        </p:txBody>
      </p:sp>
      <p:sp>
        <p:nvSpPr>
          <p:cNvPr id="24" name="object 24"/>
          <p:cNvSpPr/>
          <p:nvPr/>
        </p:nvSpPr>
        <p:spPr>
          <a:xfrm>
            <a:off x="2988310" y="4051808"/>
            <a:ext cx="889000" cy="0"/>
          </a:xfrm>
          <a:custGeom>
            <a:avLst/>
            <a:gdLst/>
            <a:ahLst/>
            <a:cxnLst/>
            <a:rect l="l" t="t" r="r" b="b"/>
            <a:pathLst>
              <a:path w="889000">
                <a:moveTo>
                  <a:pt x="0" y="0"/>
                </a:moveTo>
                <a:lnTo>
                  <a:pt x="888618" y="0"/>
                </a:lnTo>
              </a:path>
            </a:pathLst>
          </a:custGeom>
          <a:ln w="3175">
            <a:solidFill>
              <a:srgbClr val="3164FF"/>
            </a:solidFill>
          </a:ln>
        </p:spPr>
        <p:txBody>
          <a:bodyPr wrap="square" lIns="0" tIns="0" rIns="0" bIns="0" rtlCol="0"/>
          <a:lstStyle/>
          <a:p>
            <a:endParaRPr>
              <a:solidFill>
                <a:prstClr val="black"/>
              </a:solidFill>
            </a:endParaRPr>
          </a:p>
        </p:txBody>
      </p:sp>
      <p:sp>
        <p:nvSpPr>
          <p:cNvPr id="25" name="object 25"/>
          <p:cNvSpPr/>
          <p:nvPr/>
        </p:nvSpPr>
        <p:spPr>
          <a:xfrm>
            <a:off x="2947670" y="4057396"/>
            <a:ext cx="930275" cy="0"/>
          </a:xfrm>
          <a:custGeom>
            <a:avLst/>
            <a:gdLst/>
            <a:ahLst/>
            <a:cxnLst/>
            <a:rect l="l" t="t" r="r" b="b"/>
            <a:pathLst>
              <a:path w="930275">
                <a:moveTo>
                  <a:pt x="0" y="0"/>
                </a:moveTo>
                <a:lnTo>
                  <a:pt x="929894" y="0"/>
                </a:lnTo>
              </a:path>
            </a:pathLst>
          </a:custGeom>
          <a:ln w="3175">
            <a:solidFill>
              <a:srgbClr val="3164FF"/>
            </a:solidFill>
          </a:ln>
        </p:spPr>
        <p:txBody>
          <a:bodyPr wrap="square" lIns="0" tIns="0" rIns="0" bIns="0" rtlCol="0"/>
          <a:lstStyle/>
          <a:p>
            <a:endParaRPr>
              <a:solidFill>
                <a:prstClr val="black"/>
              </a:solidFill>
            </a:endParaRPr>
          </a:p>
        </p:txBody>
      </p:sp>
      <p:sp>
        <p:nvSpPr>
          <p:cNvPr id="26" name="object 26"/>
          <p:cNvSpPr/>
          <p:nvPr/>
        </p:nvSpPr>
        <p:spPr>
          <a:xfrm>
            <a:off x="2907029" y="4062984"/>
            <a:ext cx="971550" cy="0"/>
          </a:xfrm>
          <a:custGeom>
            <a:avLst/>
            <a:gdLst/>
            <a:ahLst/>
            <a:cxnLst/>
            <a:rect l="l" t="t" r="r" b="b"/>
            <a:pathLst>
              <a:path w="971550">
                <a:moveTo>
                  <a:pt x="0" y="0"/>
                </a:moveTo>
                <a:lnTo>
                  <a:pt x="971169" y="0"/>
                </a:lnTo>
              </a:path>
            </a:pathLst>
          </a:custGeom>
          <a:ln w="3175">
            <a:solidFill>
              <a:srgbClr val="3164FF"/>
            </a:solidFill>
          </a:ln>
        </p:spPr>
        <p:txBody>
          <a:bodyPr wrap="square" lIns="0" tIns="0" rIns="0" bIns="0" rtlCol="0"/>
          <a:lstStyle/>
          <a:p>
            <a:endParaRPr>
              <a:solidFill>
                <a:prstClr val="black"/>
              </a:solidFill>
            </a:endParaRPr>
          </a:p>
        </p:txBody>
      </p:sp>
      <p:sp>
        <p:nvSpPr>
          <p:cNvPr id="27" name="object 27"/>
          <p:cNvSpPr/>
          <p:nvPr/>
        </p:nvSpPr>
        <p:spPr>
          <a:xfrm>
            <a:off x="2866389" y="4068445"/>
            <a:ext cx="1012825" cy="0"/>
          </a:xfrm>
          <a:custGeom>
            <a:avLst/>
            <a:gdLst/>
            <a:ahLst/>
            <a:cxnLst/>
            <a:rect l="l" t="t" r="r" b="b"/>
            <a:pathLst>
              <a:path w="1012825">
                <a:moveTo>
                  <a:pt x="0" y="0"/>
                </a:moveTo>
                <a:lnTo>
                  <a:pt x="1012571" y="0"/>
                </a:lnTo>
              </a:path>
            </a:pathLst>
          </a:custGeom>
          <a:ln w="3175">
            <a:solidFill>
              <a:srgbClr val="3164FF"/>
            </a:solidFill>
          </a:ln>
        </p:spPr>
        <p:txBody>
          <a:bodyPr wrap="square" lIns="0" tIns="0" rIns="0" bIns="0" rtlCol="0"/>
          <a:lstStyle/>
          <a:p>
            <a:endParaRPr>
              <a:solidFill>
                <a:prstClr val="black"/>
              </a:solidFill>
            </a:endParaRPr>
          </a:p>
        </p:txBody>
      </p:sp>
      <p:sp>
        <p:nvSpPr>
          <p:cNvPr id="28" name="object 28"/>
          <p:cNvSpPr/>
          <p:nvPr/>
        </p:nvSpPr>
        <p:spPr>
          <a:xfrm>
            <a:off x="2825750" y="4074033"/>
            <a:ext cx="1054100" cy="0"/>
          </a:xfrm>
          <a:custGeom>
            <a:avLst/>
            <a:gdLst/>
            <a:ahLst/>
            <a:cxnLst/>
            <a:rect l="l" t="t" r="r" b="b"/>
            <a:pathLst>
              <a:path w="1054100">
                <a:moveTo>
                  <a:pt x="0" y="0"/>
                </a:moveTo>
                <a:lnTo>
                  <a:pt x="1053846" y="0"/>
                </a:lnTo>
              </a:path>
            </a:pathLst>
          </a:custGeom>
          <a:ln w="3175">
            <a:solidFill>
              <a:srgbClr val="3164FF"/>
            </a:solidFill>
          </a:ln>
        </p:spPr>
        <p:txBody>
          <a:bodyPr wrap="square" lIns="0" tIns="0" rIns="0" bIns="0" rtlCol="0"/>
          <a:lstStyle/>
          <a:p>
            <a:endParaRPr>
              <a:solidFill>
                <a:prstClr val="black"/>
              </a:solidFill>
            </a:endParaRPr>
          </a:p>
        </p:txBody>
      </p:sp>
      <p:sp>
        <p:nvSpPr>
          <p:cNvPr id="29" name="object 29"/>
          <p:cNvSpPr/>
          <p:nvPr/>
        </p:nvSpPr>
        <p:spPr>
          <a:xfrm>
            <a:off x="2785110" y="4079494"/>
            <a:ext cx="1095375" cy="0"/>
          </a:xfrm>
          <a:custGeom>
            <a:avLst/>
            <a:gdLst/>
            <a:ahLst/>
            <a:cxnLst/>
            <a:rect l="l" t="t" r="r" b="b"/>
            <a:pathLst>
              <a:path w="1095375">
                <a:moveTo>
                  <a:pt x="0" y="0"/>
                </a:moveTo>
                <a:lnTo>
                  <a:pt x="1095120" y="0"/>
                </a:lnTo>
              </a:path>
            </a:pathLst>
          </a:custGeom>
          <a:ln w="3175">
            <a:solidFill>
              <a:srgbClr val="3164FF"/>
            </a:solidFill>
          </a:ln>
        </p:spPr>
        <p:txBody>
          <a:bodyPr wrap="square" lIns="0" tIns="0" rIns="0" bIns="0" rtlCol="0"/>
          <a:lstStyle/>
          <a:p>
            <a:endParaRPr>
              <a:solidFill>
                <a:prstClr val="black"/>
              </a:solidFill>
            </a:endParaRPr>
          </a:p>
        </p:txBody>
      </p:sp>
      <p:sp>
        <p:nvSpPr>
          <p:cNvPr id="30" name="object 30"/>
          <p:cNvSpPr/>
          <p:nvPr/>
        </p:nvSpPr>
        <p:spPr>
          <a:xfrm>
            <a:off x="2744342" y="4085082"/>
            <a:ext cx="1136650" cy="0"/>
          </a:xfrm>
          <a:custGeom>
            <a:avLst/>
            <a:gdLst/>
            <a:ahLst/>
            <a:cxnLst/>
            <a:rect l="l" t="t" r="r" b="b"/>
            <a:pathLst>
              <a:path w="1136650">
                <a:moveTo>
                  <a:pt x="0" y="0"/>
                </a:moveTo>
                <a:lnTo>
                  <a:pt x="1136522" y="0"/>
                </a:lnTo>
              </a:path>
            </a:pathLst>
          </a:custGeom>
          <a:ln w="3175">
            <a:solidFill>
              <a:srgbClr val="3164FF"/>
            </a:solidFill>
          </a:ln>
        </p:spPr>
        <p:txBody>
          <a:bodyPr wrap="square" lIns="0" tIns="0" rIns="0" bIns="0" rtlCol="0"/>
          <a:lstStyle/>
          <a:p>
            <a:endParaRPr>
              <a:solidFill>
                <a:prstClr val="black"/>
              </a:solidFill>
            </a:endParaRPr>
          </a:p>
        </p:txBody>
      </p:sp>
      <p:sp>
        <p:nvSpPr>
          <p:cNvPr id="31" name="object 31"/>
          <p:cNvSpPr/>
          <p:nvPr/>
        </p:nvSpPr>
        <p:spPr>
          <a:xfrm>
            <a:off x="2703702" y="4090542"/>
            <a:ext cx="1177925" cy="0"/>
          </a:xfrm>
          <a:custGeom>
            <a:avLst/>
            <a:gdLst/>
            <a:ahLst/>
            <a:cxnLst/>
            <a:rect l="l" t="t" r="r" b="b"/>
            <a:pathLst>
              <a:path w="1177925">
                <a:moveTo>
                  <a:pt x="0" y="0"/>
                </a:moveTo>
                <a:lnTo>
                  <a:pt x="1177925" y="0"/>
                </a:lnTo>
              </a:path>
            </a:pathLst>
          </a:custGeom>
          <a:ln w="3175">
            <a:solidFill>
              <a:srgbClr val="3164FF"/>
            </a:solidFill>
          </a:ln>
        </p:spPr>
        <p:txBody>
          <a:bodyPr wrap="square" lIns="0" tIns="0" rIns="0" bIns="0" rtlCol="0"/>
          <a:lstStyle/>
          <a:p>
            <a:endParaRPr>
              <a:solidFill>
                <a:prstClr val="black"/>
              </a:solidFill>
            </a:endParaRPr>
          </a:p>
        </p:txBody>
      </p:sp>
      <p:sp>
        <p:nvSpPr>
          <p:cNvPr id="32" name="object 32"/>
          <p:cNvSpPr/>
          <p:nvPr/>
        </p:nvSpPr>
        <p:spPr>
          <a:xfrm>
            <a:off x="2663063" y="4096130"/>
            <a:ext cx="1219200" cy="0"/>
          </a:xfrm>
          <a:custGeom>
            <a:avLst/>
            <a:gdLst/>
            <a:ahLst/>
            <a:cxnLst/>
            <a:rect l="l" t="t" r="r" b="b"/>
            <a:pathLst>
              <a:path w="1219200">
                <a:moveTo>
                  <a:pt x="0" y="0"/>
                </a:moveTo>
                <a:lnTo>
                  <a:pt x="1219200" y="0"/>
                </a:lnTo>
              </a:path>
            </a:pathLst>
          </a:custGeom>
          <a:ln w="3175">
            <a:solidFill>
              <a:srgbClr val="3164FF"/>
            </a:solidFill>
          </a:ln>
        </p:spPr>
        <p:txBody>
          <a:bodyPr wrap="square" lIns="0" tIns="0" rIns="0" bIns="0" rtlCol="0"/>
          <a:lstStyle/>
          <a:p>
            <a:endParaRPr>
              <a:solidFill>
                <a:prstClr val="black"/>
              </a:solidFill>
            </a:endParaRPr>
          </a:p>
        </p:txBody>
      </p:sp>
      <p:sp>
        <p:nvSpPr>
          <p:cNvPr id="33" name="object 33"/>
          <p:cNvSpPr/>
          <p:nvPr/>
        </p:nvSpPr>
        <p:spPr>
          <a:xfrm>
            <a:off x="2622423" y="4101719"/>
            <a:ext cx="1260475" cy="0"/>
          </a:xfrm>
          <a:custGeom>
            <a:avLst/>
            <a:gdLst/>
            <a:ahLst/>
            <a:cxnLst/>
            <a:rect l="l" t="t" r="r" b="b"/>
            <a:pathLst>
              <a:path w="1260475">
                <a:moveTo>
                  <a:pt x="0" y="0"/>
                </a:moveTo>
                <a:lnTo>
                  <a:pt x="1260475" y="0"/>
                </a:lnTo>
              </a:path>
            </a:pathLst>
          </a:custGeom>
          <a:ln w="3175">
            <a:solidFill>
              <a:srgbClr val="3164FF"/>
            </a:solidFill>
          </a:ln>
        </p:spPr>
        <p:txBody>
          <a:bodyPr wrap="square" lIns="0" tIns="0" rIns="0" bIns="0" rtlCol="0"/>
          <a:lstStyle/>
          <a:p>
            <a:endParaRPr>
              <a:solidFill>
                <a:prstClr val="black"/>
              </a:solidFill>
            </a:endParaRPr>
          </a:p>
        </p:txBody>
      </p:sp>
      <p:sp>
        <p:nvSpPr>
          <p:cNvPr id="34" name="object 34"/>
          <p:cNvSpPr/>
          <p:nvPr/>
        </p:nvSpPr>
        <p:spPr>
          <a:xfrm>
            <a:off x="2581782" y="4107179"/>
            <a:ext cx="1301750" cy="0"/>
          </a:xfrm>
          <a:custGeom>
            <a:avLst/>
            <a:gdLst/>
            <a:ahLst/>
            <a:cxnLst/>
            <a:rect l="l" t="t" r="r" b="b"/>
            <a:pathLst>
              <a:path w="1301750">
                <a:moveTo>
                  <a:pt x="0" y="0"/>
                </a:moveTo>
                <a:lnTo>
                  <a:pt x="1301750" y="0"/>
                </a:lnTo>
              </a:path>
            </a:pathLst>
          </a:custGeom>
          <a:ln w="3175">
            <a:solidFill>
              <a:srgbClr val="3164FF"/>
            </a:solidFill>
          </a:ln>
        </p:spPr>
        <p:txBody>
          <a:bodyPr wrap="square" lIns="0" tIns="0" rIns="0" bIns="0" rtlCol="0"/>
          <a:lstStyle/>
          <a:p>
            <a:endParaRPr>
              <a:solidFill>
                <a:prstClr val="black"/>
              </a:solidFill>
            </a:endParaRPr>
          </a:p>
        </p:txBody>
      </p:sp>
      <p:sp>
        <p:nvSpPr>
          <p:cNvPr id="35" name="object 35"/>
          <p:cNvSpPr/>
          <p:nvPr/>
        </p:nvSpPr>
        <p:spPr>
          <a:xfrm>
            <a:off x="2541142" y="4112767"/>
            <a:ext cx="1343660" cy="0"/>
          </a:xfrm>
          <a:custGeom>
            <a:avLst/>
            <a:gdLst/>
            <a:ahLst/>
            <a:cxnLst/>
            <a:rect l="l" t="t" r="r" b="b"/>
            <a:pathLst>
              <a:path w="1343660">
                <a:moveTo>
                  <a:pt x="0" y="0"/>
                </a:moveTo>
                <a:lnTo>
                  <a:pt x="1343152" y="0"/>
                </a:lnTo>
              </a:path>
            </a:pathLst>
          </a:custGeom>
          <a:ln w="3175">
            <a:solidFill>
              <a:srgbClr val="3164FF"/>
            </a:solidFill>
          </a:ln>
        </p:spPr>
        <p:txBody>
          <a:bodyPr wrap="square" lIns="0" tIns="0" rIns="0" bIns="0" rtlCol="0"/>
          <a:lstStyle/>
          <a:p>
            <a:endParaRPr>
              <a:solidFill>
                <a:prstClr val="black"/>
              </a:solidFill>
            </a:endParaRPr>
          </a:p>
        </p:txBody>
      </p:sp>
      <p:sp>
        <p:nvSpPr>
          <p:cNvPr id="36" name="object 36"/>
          <p:cNvSpPr/>
          <p:nvPr/>
        </p:nvSpPr>
        <p:spPr>
          <a:xfrm>
            <a:off x="2500502" y="4118228"/>
            <a:ext cx="1384935" cy="0"/>
          </a:xfrm>
          <a:custGeom>
            <a:avLst/>
            <a:gdLst/>
            <a:ahLst/>
            <a:cxnLst/>
            <a:rect l="l" t="t" r="r" b="b"/>
            <a:pathLst>
              <a:path w="1384935">
                <a:moveTo>
                  <a:pt x="0" y="0"/>
                </a:moveTo>
                <a:lnTo>
                  <a:pt x="1384427" y="0"/>
                </a:lnTo>
              </a:path>
            </a:pathLst>
          </a:custGeom>
          <a:ln w="3175">
            <a:solidFill>
              <a:srgbClr val="3164FF"/>
            </a:solidFill>
          </a:ln>
        </p:spPr>
        <p:txBody>
          <a:bodyPr wrap="square" lIns="0" tIns="0" rIns="0" bIns="0" rtlCol="0"/>
          <a:lstStyle/>
          <a:p>
            <a:endParaRPr>
              <a:solidFill>
                <a:prstClr val="black"/>
              </a:solidFill>
            </a:endParaRPr>
          </a:p>
        </p:txBody>
      </p:sp>
      <p:sp>
        <p:nvSpPr>
          <p:cNvPr id="37" name="object 37"/>
          <p:cNvSpPr/>
          <p:nvPr/>
        </p:nvSpPr>
        <p:spPr>
          <a:xfrm>
            <a:off x="2459735" y="4123816"/>
            <a:ext cx="1426210" cy="0"/>
          </a:xfrm>
          <a:custGeom>
            <a:avLst/>
            <a:gdLst/>
            <a:ahLst/>
            <a:cxnLst/>
            <a:rect l="l" t="t" r="r" b="b"/>
            <a:pathLst>
              <a:path w="1426210">
                <a:moveTo>
                  <a:pt x="0" y="0"/>
                </a:moveTo>
                <a:lnTo>
                  <a:pt x="1425828" y="0"/>
                </a:lnTo>
              </a:path>
            </a:pathLst>
          </a:custGeom>
          <a:ln w="3175">
            <a:solidFill>
              <a:srgbClr val="3164FF"/>
            </a:solidFill>
          </a:ln>
        </p:spPr>
        <p:txBody>
          <a:bodyPr wrap="square" lIns="0" tIns="0" rIns="0" bIns="0" rtlCol="0"/>
          <a:lstStyle/>
          <a:p>
            <a:endParaRPr>
              <a:solidFill>
                <a:prstClr val="black"/>
              </a:solidFill>
            </a:endParaRPr>
          </a:p>
        </p:txBody>
      </p:sp>
      <p:sp>
        <p:nvSpPr>
          <p:cNvPr id="38" name="object 38"/>
          <p:cNvSpPr/>
          <p:nvPr/>
        </p:nvSpPr>
        <p:spPr>
          <a:xfrm>
            <a:off x="2419095" y="4129278"/>
            <a:ext cx="1467485" cy="0"/>
          </a:xfrm>
          <a:custGeom>
            <a:avLst/>
            <a:gdLst/>
            <a:ahLst/>
            <a:cxnLst/>
            <a:rect l="l" t="t" r="r" b="b"/>
            <a:pathLst>
              <a:path w="1467485">
                <a:moveTo>
                  <a:pt x="0" y="0"/>
                </a:moveTo>
                <a:lnTo>
                  <a:pt x="1467104" y="0"/>
                </a:lnTo>
              </a:path>
            </a:pathLst>
          </a:custGeom>
          <a:ln w="3175">
            <a:solidFill>
              <a:srgbClr val="3164FF"/>
            </a:solidFill>
          </a:ln>
        </p:spPr>
        <p:txBody>
          <a:bodyPr wrap="square" lIns="0" tIns="0" rIns="0" bIns="0" rtlCol="0"/>
          <a:lstStyle/>
          <a:p>
            <a:endParaRPr>
              <a:solidFill>
                <a:prstClr val="black"/>
              </a:solidFill>
            </a:endParaRPr>
          </a:p>
        </p:txBody>
      </p:sp>
      <p:sp>
        <p:nvSpPr>
          <p:cNvPr id="39" name="object 39"/>
          <p:cNvSpPr/>
          <p:nvPr/>
        </p:nvSpPr>
        <p:spPr>
          <a:xfrm>
            <a:off x="2388616" y="4132834"/>
            <a:ext cx="1501775" cy="31750"/>
          </a:xfrm>
          <a:custGeom>
            <a:avLst/>
            <a:gdLst/>
            <a:ahLst/>
            <a:cxnLst/>
            <a:rect l="l" t="t" r="r" b="b"/>
            <a:pathLst>
              <a:path w="1501775" h="31750">
                <a:moveTo>
                  <a:pt x="0" y="31621"/>
                </a:moveTo>
                <a:lnTo>
                  <a:pt x="1501647" y="31621"/>
                </a:lnTo>
                <a:lnTo>
                  <a:pt x="150164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0" name="object 40"/>
          <p:cNvSpPr/>
          <p:nvPr/>
        </p:nvSpPr>
        <p:spPr>
          <a:xfrm>
            <a:off x="2392679" y="4166108"/>
            <a:ext cx="1501775" cy="31750"/>
          </a:xfrm>
          <a:custGeom>
            <a:avLst/>
            <a:gdLst/>
            <a:ahLst/>
            <a:cxnLst/>
            <a:rect l="l" t="t" r="r" b="b"/>
            <a:pathLst>
              <a:path w="1501775" h="31750">
                <a:moveTo>
                  <a:pt x="0" y="31621"/>
                </a:moveTo>
                <a:lnTo>
                  <a:pt x="1501647" y="31621"/>
                </a:lnTo>
                <a:lnTo>
                  <a:pt x="150164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1" name="object 41"/>
          <p:cNvSpPr/>
          <p:nvPr/>
        </p:nvSpPr>
        <p:spPr>
          <a:xfrm>
            <a:off x="2396617" y="4199255"/>
            <a:ext cx="1501775" cy="31750"/>
          </a:xfrm>
          <a:custGeom>
            <a:avLst/>
            <a:gdLst/>
            <a:ahLst/>
            <a:cxnLst/>
            <a:rect l="l" t="t" r="r" b="b"/>
            <a:pathLst>
              <a:path w="1501775" h="31750">
                <a:moveTo>
                  <a:pt x="0" y="31621"/>
                </a:moveTo>
                <a:lnTo>
                  <a:pt x="1501647" y="31621"/>
                </a:lnTo>
                <a:lnTo>
                  <a:pt x="150164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2" name="object 42"/>
          <p:cNvSpPr/>
          <p:nvPr/>
        </p:nvSpPr>
        <p:spPr>
          <a:xfrm>
            <a:off x="2400680" y="4232529"/>
            <a:ext cx="1501775" cy="31750"/>
          </a:xfrm>
          <a:custGeom>
            <a:avLst/>
            <a:gdLst/>
            <a:ahLst/>
            <a:cxnLst/>
            <a:rect l="l" t="t" r="r" b="b"/>
            <a:pathLst>
              <a:path w="1501775" h="31750">
                <a:moveTo>
                  <a:pt x="0" y="31494"/>
                </a:moveTo>
                <a:lnTo>
                  <a:pt x="1501647" y="31494"/>
                </a:lnTo>
                <a:lnTo>
                  <a:pt x="1501647"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43" name="object 43"/>
          <p:cNvSpPr/>
          <p:nvPr/>
        </p:nvSpPr>
        <p:spPr>
          <a:xfrm>
            <a:off x="2404617" y="4265676"/>
            <a:ext cx="1501775" cy="31750"/>
          </a:xfrm>
          <a:custGeom>
            <a:avLst/>
            <a:gdLst/>
            <a:ahLst/>
            <a:cxnLst/>
            <a:rect l="l" t="t" r="r" b="b"/>
            <a:pathLst>
              <a:path w="1501775" h="31750">
                <a:moveTo>
                  <a:pt x="0" y="31621"/>
                </a:moveTo>
                <a:lnTo>
                  <a:pt x="1501647" y="31621"/>
                </a:lnTo>
                <a:lnTo>
                  <a:pt x="150164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4" name="object 44"/>
          <p:cNvSpPr/>
          <p:nvPr/>
        </p:nvSpPr>
        <p:spPr>
          <a:xfrm>
            <a:off x="2408682" y="4298823"/>
            <a:ext cx="1501775" cy="31750"/>
          </a:xfrm>
          <a:custGeom>
            <a:avLst/>
            <a:gdLst/>
            <a:ahLst/>
            <a:cxnLst/>
            <a:rect l="l" t="t" r="r" b="b"/>
            <a:pathLst>
              <a:path w="1501775" h="31750">
                <a:moveTo>
                  <a:pt x="0" y="31621"/>
                </a:moveTo>
                <a:lnTo>
                  <a:pt x="1501647" y="31621"/>
                </a:lnTo>
                <a:lnTo>
                  <a:pt x="150164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5" name="object 45"/>
          <p:cNvSpPr/>
          <p:nvPr/>
        </p:nvSpPr>
        <p:spPr>
          <a:xfrm>
            <a:off x="2412745" y="4332097"/>
            <a:ext cx="1501775" cy="31750"/>
          </a:xfrm>
          <a:custGeom>
            <a:avLst/>
            <a:gdLst/>
            <a:ahLst/>
            <a:cxnLst/>
            <a:rect l="l" t="t" r="r" b="b"/>
            <a:pathLst>
              <a:path w="1501775" h="31750">
                <a:moveTo>
                  <a:pt x="0" y="31494"/>
                </a:moveTo>
                <a:lnTo>
                  <a:pt x="1501648" y="31494"/>
                </a:lnTo>
                <a:lnTo>
                  <a:pt x="1501648"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46" name="object 46"/>
          <p:cNvSpPr/>
          <p:nvPr/>
        </p:nvSpPr>
        <p:spPr>
          <a:xfrm>
            <a:off x="2416682" y="4365244"/>
            <a:ext cx="1501775" cy="31750"/>
          </a:xfrm>
          <a:custGeom>
            <a:avLst/>
            <a:gdLst/>
            <a:ahLst/>
            <a:cxnLst/>
            <a:rect l="l" t="t" r="r" b="b"/>
            <a:pathLst>
              <a:path w="1501775" h="31750">
                <a:moveTo>
                  <a:pt x="0" y="31621"/>
                </a:moveTo>
                <a:lnTo>
                  <a:pt x="1501647" y="31621"/>
                </a:lnTo>
                <a:lnTo>
                  <a:pt x="150164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7" name="object 47"/>
          <p:cNvSpPr/>
          <p:nvPr/>
        </p:nvSpPr>
        <p:spPr>
          <a:xfrm>
            <a:off x="2420747" y="4398391"/>
            <a:ext cx="1501775" cy="31750"/>
          </a:xfrm>
          <a:custGeom>
            <a:avLst/>
            <a:gdLst/>
            <a:ahLst/>
            <a:cxnLst/>
            <a:rect l="l" t="t" r="r" b="b"/>
            <a:pathLst>
              <a:path w="1501775" h="31750">
                <a:moveTo>
                  <a:pt x="0" y="31621"/>
                </a:moveTo>
                <a:lnTo>
                  <a:pt x="1501648" y="31621"/>
                </a:lnTo>
                <a:lnTo>
                  <a:pt x="1501648"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8" name="object 48"/>
          <p:cNvSpPr/>
          <p:nvPr/>
        </p:nvSpPr>
        <p:spPr>
          <a:xfrm>
            <a:off x="2424683" y="4431665"/>
            <a:ext cx="1501775" cy="31750"/>
          </a:xfrm>
          <a:custGeom>
            <a:avLst/>
            <a:gdLst/>
            <a:ahLst/>
            <a:cxnLst/>
            <a:rect l="l" t="t" r="r" b="b"/>
            <a:pathLst>
              <a:path w="1501775" h="31750">
                <a:moveTo>
                  <a:pt x="0" y="31621"/>
                </a:moveTo>
                <a:lnTo>
                  <a:pt x="1501648" y="31621"/>
                </a:lnTo>
                <a:lnTo>
                  <a:pt x="1501648"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9" name="object 49"/>
          <p:cNvSpPr/>
          <p:nvPr/>
        </p:nvSpPr>
        <p:spPr>
          <a:xfrm>
            <a:off x="2428748" y="4464812"/>
            <a:ext cx="1501775" cy="31750"/>
          </a:xfrm>
          <a:custGeom>
            <a:avLst/>
            <a:gdLst/>
            <a:ahLst/>
            <a:cxnLst/>
            <a:rect l="l" t="t" r="r" b="b"/>
            <a:pathLst>
              <a:path w="1501775" h="31750">
                <a:moveTo>
                  <a:pt x="0" y="31621"/>
                </a:moveTo>
                <a:lnTo>
                  <a:pt x="1501648" y="31621"/>
                </a:lnTo>
                <a:lnTo>
                  <a:pt x="1501648"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0" name="object 50"/>
          <p:cNvSpPr/>
          <p:nvPr/>
        </p:nvSpPr>
        <p:spPr>
          <a:xfrm>
            <a:off x="2432811" y="4498086"/>
            <a:ext cx="1501775" cy="31750"/>
          </a:xfrm>
          <a:custGeom>
            <a:avLst/>
            <a:gdLst/>
            <a:ahLst/>
            <a:cxnLst/>
            <a:rect l="l" t="t" r="r" b="b"/>
            <a:pathLst>
              <a:path w="1501775" h="31750">
                <a:moveTo>
                  <a:pt x="0" y="31494"/>
                </a:moveTo>
                <a:lnTo>
                  <a:pt x="1501648" y="31494"/>
                </a:lnTo>
                <a:lnTo>
                  <a:pt x="1501648"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51" name="object 51"/>
          <p:cNvSpPr/>
          <p:nvPr/>
        </p:nvSpPr>
        <p:spPr>
          <a:xfrm>
            <a:off x="2436748" y="4531233"/>
            <a:ext cx="1501775" cy="31750"/>
          </a:xfrm>
          <a:custGeom>
            <a:avLst/>
            <a:gdLst/>
            <a:ahLst/>
            <a:cxnLst/>
            <a:rect l="l" t="t" r="r" b="b"/>
            <a:pathLst>
              <a:path w="1501775" h="31750">
                <a:moveTo>
                  <a:pt x="0" y="31621"/>
                </a:moveTo>
                <a:lnTo>
                  <a:pt x="1501648" y="31621"/>
                </a:lnTo>
                <a:lnTo>
                  <a:pt x="1501648"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2" name="object 52"/>
          <p:cNvSpPr/>
          <p:nvPr/>
        </p:nvSpPr>
        <p:spPr>
          <a:xfrm>
            <a:off x="2440813" y="4564380"/>
            <a:ext cx="1501775" cy="31750"/>
          </a:xfrm>
          <a:custGeom>
            <a:avLst/>
            <a:gdLst/>
            <a:ahLst/>
            <a:cxnLst/>
            <a:rect l="l" t="t" r="r" b="b"/>
            <a:pathLst>
              <a:path w="1501775" h="31750">
                <a:moveTo>
                  <a:pt x="0" y="31621"/>
                </a:moveTo>
                <a:lnTo>
                  <a:pt x="1501648" y="31621"/>
                </a:lnTo>
                <a:lnTo>
                  <a:pt x="1501648"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3" name="object 53"/>
          <p:cNvSpPr/>
          <p:nvPr/>
        </p:nvSpPr>
        <p:spPr>
          <a:xfrm>
            <a:off x="2444750" y="4597654"/>
            <a:ext cx="1501775" cy="31750"/>
          </a:xfrm>
          <a:custGeom>
            <a:avLst/>
            <a:gdLst/>
            <a:ahLst/>
            <a:cxnLst/>
            <a:rect l="l" t="t" r="r" b="b"/>
            <a:pathLst>
              <a:path w="1501775" h="31750">
                <a:moveTo>
                  <a:pt x="0" y="31494"/>
                </a:moveTo>
                <a:lnTo>
                  <a:pt x="1501648" y="31494"/>
                </a:lnTo>
                <a:lnTo>
                  <a:pt x="1501648"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54" name="object 54"/>
          <p:cNvSpPr/>
          <p:nvPr/>
        </p:nvSpPr>
        <p:spPr>
          <a:xfrm>
            <a:off x="2448814" y="4630801"/>
            <a:ext cx="1501775" cy="31750"/>
          </a:xfrm>
          <a:custGeom>
            <a:avLst/>
            <a:gdLst/>
            <a:ahLst/>
            <a:cxnLst/>
            <a:rect l="l" t="t" r="r" b="b"/>
            <a:pathLst>
              <a:path w="1501775" h="31750">
                <a:moveTo>
                  <a:pt x="0" y="31621"/>
                </a:moveTo>
                <a:lnTo>
                  <a:pt x="1501648" y="31621"/>
                </a:lnTo>
                <a:lnTo>
                  <a:pt x="1501648"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5" name="object 55"/>
          <p:cNvSpPr/>
          <p:nvPr/>
        </p:nvSpPr>
        <p:spPr>
          <a:xfrm>
            <a:off x="2452751" y="4664075"/>
            <a:ext cx="1501775" cy="31750"/>
          </a:xfrm>
          <a:custGeom>
            <a:avLst/>
            <a:gdLst/>
            <a:ahLst/>
            <a:cxnLst/>
            <a:rect l="l" t="t" r="r" b="b"/>
            <a:pathLst>
              <a:path w="1501775" h="31750">
                <a:moveTo>
                  <a:pt x="0" y="31494"/>
                </a:moveTo>
                <a:lnTo>
                  <a:pt x="1501648" y="31494"/>
                </a:lnTo>
                <a:lnTo>
                  <a:pt x="1501648"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56" name="object 56"/>
          <p:cNvSpPr/>
          <p:nvPr/>
        </p:nvSpPr>
        <p:spPr>
          <a:xfrm>
            <a:off x="2456814" y="4697222"/>
            <a:ext cx="1501775" cy="31750"/>
          </a:xfrm>
          <a:custGeom>
            <a:avLst/>
            <a:gdLst/>
            <a:ahLst/>
            <a:cxnLst/>
            <a:rect l="l" t="t" r="r" b="b"/>
            <a:pathLst>
              <a:path w="1501775" h="31750">
                <a:moveTo>
                  <a:pt x="0" y="31621"/>
                </a:moveTo>
                <a:lnTo>
                  <a:pt x="1501648" y="31621"/>
                </a:lnTo>
                <a:lnTo>
                  <a:pt x="1501648"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7" name="object 57"/>
          <p:cNvSpPr/>
          <p:nvPr/>
        </p:nvSpPr>
        <p:spPr>
          <a:xfrm>
            <a:off x="2460879" y="4730369"/>
            <a:ext cx="1501775" cy="31750"/>
          </a:xfrm>
          <a:custGeom>
            <a:avLst/>
            <a:gdLst/>
            <a:ahLst/>
            <a:cxnLst/>
            <a:rect l="l" t="t" r="r" b="b"/>
            <a:pathLst>
              <a:path w="1501775" h="31750">
                <a:moveTo>
                  <a:pt x="0" y="31621"/>
                </a:moveTo>
                <a:lnTo>
                  <a:pt x="1501647" y="31621"/>
                </a:lnTo>
                <a:lnTo>
                  <a:pt x="150164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8" name="object 58"/>
          <p:cNvSpPr/>
          <p:nvPr/>
        </p:nvSpPr>
        <p:spPr>
          <a:xfrm>
            <a:off x="2464816" y="4763643"/>
            <a:ext cx="1501775" cy="31750"/>
          </a:xfrm>
          <a:custGeom>
            <a:avLst/>
            <a:gdLst/>
            <a:ahLst/>
            <a:cxnLst/>
            <a:rect l="l" t="t" r="r" b="b"/>
            <a:pathLst>
              <a:path w="1501775" h="31750">
                <a:moveTo>
                  <a:pt x="0" y="31494"/>
                </a:moveTo>
                <a:lnTo>
                  <a:pt x="1501647" y="31494"/>
                </a:lnTo>
                <a:lnTo>
                  <a:pt x="1501647"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59" name="object 59"/>
          <p:cNvSpPr/>
          <p:nvPr/>
        </p:nvSpPr>
        <p:spPr>
          <a:xfrm>
            <a:off x="2468879" y="4796790"/>
            <a:ext cx="1501775" cy="31750"/>
          </a:xfrm>
          <a:custGeom>
            <a:avLst/>
            <a:gdLst/>
            <a:ahLst/>
            <a:cxnLst/>
            <a:rect l="l" t="t" r="r" b="b"/>
            <a:pathLst>
              <a:path w="1501775" h="31750">
                <a:moveTo>
                  <a:pt x="0" y="31621"/>
                </a:moveTo>
                <a:lnTo>
                  <a:pt x="1501647" y="31621"/>
                </a:lnTo>
                <a:lnTo>
                  <a:pt x="150164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0" name="object 60"/>
          <p:cNvSpPr/>
          <p:nvPr/>
        </p:nvSpPr>
        <p:spPr>
          <a:xfrm>
            <a:off x="2472817" y="4829937"/>
            <a:ext cx="1501775" cy="31750"/>
          </a:xfrm>
          <a:custGeom>
            <a:avLst/>
            <a:gdLst/>
            <a:ahLst/>
            <a:cxnLst/>
            <a:rect l="l" t="t" r="r" b="b"/>
            <a:pathLst>
              <a:path w="1501775" h="31750">
                <a:moveTo>
                  <a:pt x="0" y="31621"/>
                </a:moveTo>
                <a:lnTo>
                  <a:pt x="1501647" y="31621"/>
                </a:lnTo>
                <a:lnTo>
                  <a:pt x="150164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1" name="object 61"/>
          <p:cNvSpPr/>
          <p:nvPr/>
        </p:nvSpPr>
        <p:spPr>
          <a:xfrm>
            <a:off x="2476880" y="4863211"/>
            <a:ext cx="1501775" cy="31750"/>
          </a:xfrm>
          <a:custGeom>
            <a:avLst/>
            <a:gdLst/>
            <a:ahLst/>
            <a:cxnLst/>
            <a:rect l="l" t="t" r="r" b="b"/>
            <a:pathLst>
              <a:path w="1501775" h="31750">
                <a:moveTo>
                  <a:pt x="0" y="31494"/>
                </a:moveTo>
                <a:lnTo>
                  <a:pt x="1501647" y="31494"/>
                </a:lnTo>
                <a:lnTo>
                  <a:pt x="1501647"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62" name="object 62"/>
          <p:cNvSpPr/>
          <p:nvPr/>
        </p:nvSpPr>
        <p:spPr>
          <a:xfrm>
            <a:off x="2480945" y="4896358"/>
            <a:ext cx="1501775" cy="31750"/>
          </a:xfrm>
          <a:custGeom>
            <a:avLst/>
            <a:gdLst/>
            <a:ahLst/>
            <a:cxnLst/>
            <a:rect l="l" t="t" r="r" b="b"/>
            <a:pathLst>
              <a:path w="1501775" h="31750">
                <a:moveTo>
                  <a:pt x="0" y="31621"/>
                </a:moveTo>
                <a:lnTo>
                  <a:pt x="1501647" y="31621"/>
                </a:lnTo>
                <a:lnTo>
                  <a:pt x="150164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3" name="object 63"/>
          <p:cNvSpPr/>
          <p:nvPr/>
        </p:nvSpPr>
        <p:spPr>
          <a:xfrm>
            <a:off x="2484882" y="4929632"/>
            <a:ext cx="1501775" cy="31750"/>
          </a:xfrm>
          <a:custGeom>
            <a:avLst/>
            <a:gdLst/>
            <a:ahLst/>
            <a:cxnLst/>
            <a:rect l="l" t="t" r="r" b="b"/>
            <a:pathLst>
              <a:path w="1501775" h="31750">
                <a:moveTo>
                  <a:pt x="0" y="31494"/>
                </a:moveTo>
                <a:lnTo>
                  <a:pt x="1501647" y="31494"/>
                </a:lnTo>
                <a:lnTo>
                  <a:pt x="1501647"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64" name="object 64"/>
          <p:cNvSpPr/>
          <p:nvPr/>
        </p:nvSpPr>
        <p:spPr>
          <a:xfrm>
            <a:off x="2488945" y="4962779"/>
            <a:ext cx="1501775" cy="31750"/>
          </a:xfrm>
          <a:custGeom>
            <a:avLst/>
            <a:gdLst/>
            <a:ahLst/>
            <a:cxnLst/>
            <a:rect l="l" t="t" r="r" b="b"/>
            <a:pathLst>
              <a:path w="1501775" h="31750">
                <a:moveTo>
                  <a:pt x="0" y="31621"/>
                </a:moveTo>
                <a:lnTo>
                  <a:pt x="1501648" y="31621"/>
                </a:lnTo>
                <a:lnTo>
                  <a:pt x="1501648"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5" name="object 65"/>
          <p:cNvSpPr/>
          <p:nvPr/>
        </p:nvSpPr>
        <p:spPr>
          <a:xfrm>
            <a:off x="2492882" y="4995926"/>
            <a:ext cx="1501775" cy="31750"/>
          </a:xfrm>
          <a:custGeom>
            <a:avLst/>
            <a:gdLst/>
            <a:ahLst/>
            <a:cxnLst/>
            <a:rect l="l" t="t" r="r" b="b"/>
            <a:pathLst>
              <a:path w="1501775" h="31750">
                <a:moveTo>
                  <a:pt x="0" y="31621"/>
                </a:moveTo>
                <a:lnTo>
                  <a:pt x="1501647" y="31621"/>
                </a:lnTo>
                <a:lnTo>
                  <a:pt x="150164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6" name="object 66"/>
          <p:cNvSpPr/>
          <p:nvPr/>
        </p:nvSpPr>
        <p:spPr>
          <a:xfrm>
            <a:off x="2496947" y="5029200"/>
            <a:ext cx="1501775" cy="31750"/>
          </a:xfrm>
          <a:custGeom>
            <a:avLst/>
            <a:gdLst/>
            <a:ahLst/>
            <a:cxnLst/>
            <a:rect l="l" t="t" r="r" b="b"/>
            <a:pathLst>
              <a:path w="1501775" h="31750">
                <a:moveTo>
                  <a:pt x="0" y="31494"/>
                </a:moveTo>
                <a:lnTo>
                  <a:pt x="1501648" y="31494"/>
                </a:lnTo>
                <a:lnTo>
                  <a:pt x="1501648"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67" name="object 67"/>
          <p:cNvSpPr/>
          <p:nvPr/>
        </p:nvSpPr>
        <p:spPr>
          <a:xfrm>
            <a:off x="2501010" y="5062347"/>
            <a:ext cx="1501775" cy="31750"/>
          </a:xfrm>
          <a:custGeom>
            <a:avLst/>
            <a:gdLst/>
            <a:ahLst/>
            <a:cxnLst/>
            <a:rect l="l" t="t" r="r" b="b"/>
            <a:pathLst>
              <a:path w="1501775" h="31750">
                <a:moveTo>
                  <a:pt x="0" y="31621"/>
                </a:moveTo>
                <a:lnTo>
                  <a:pt x="1501521" y="31621"/>
                </a:lnTo>
                <a:lnTo>
                  <a:pt x="150152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8" name="object 68"/>
          <p:cNvSpPr/>
          <p:nvPr/>
        </p:nvSpPr>
        <p:spPr>
          <a:xfrm>
            <a:off x="2504948" y="5095494"/>
            <a:ext cx="1501775" cy="31750"/>
          </a:xfrm>
          <a:custGeom>
            <a:avLst/>
            <a:gdLst/>
            <a:ahLst/>
            <a:cxnLst/>
            <a:rect l="l" t="t" r="r" b="b"/>
            <a:pathLst>
              <a:path w="1501775" h="31750">
                <a:moveTo>
                  <a:pt x="0" y="31621"/>
                </a:moveTo>
                <a:lnTo>
                  <a:pt x="1501648" y="31621"/>
                </a:lnTo>
                <a:lnTo>
                  <a:pt x="1501648"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9" name="object 69"/>
          <p:cNvSpPr/>
          <p:nvPr/>
        </p:nvSpPr>
        <p:spPr>
          <a:xfrm>
            <a:off x="2509011" y="5128768"/>
            <a:ext cx="1501775" cy="31750"/>
          </a:xfrm>
          <a:custGeom>
            <a:avLst/>
            <a:gdLst/>
            <a:ahLst/>
            <a:cxnLst/>
            <a:rect l="l" t="t" r="r" b="b"/>
            <a:pathLst>
              <a:path w="1501775" h="31750">
                <a:moveTo>
                  <a:pt x="0" y="31621"/>
                </a:moveTo>
                <a:lnTo>
                  <a:pt x="1501648" y="31621"/>
                </a:lnTo>
                <a:lnTo>
                  <a:pt x="1501648"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70" name="object 70"/>
          <p:cNvSpPr/>
          <p:nvPr/>
        </p:nvSpPr>
        <p:spPr>
          <a:xfrm>
            <a:off x="2512948" y="5161915"/>
            <a:ext cx="1501775" cy="31750"/>
          </a:xfrm>
          <a:custGeom>
            <a:avLst/>
            <a:gdLst/>
            <a:ahLst/>
            <a:cxnLst/>
            <a:rect l="l" t="t" r="r" b="b"/>
            <a:pathLst>
              <a:path w="1501775" h="31750">
                <a:moveTo>
                  <a:pt x="0" y="31621"/>
                </a:moveTo>
                <a:lnTo>
                  <a:pt x="1501648" y="31621"/>
                </a:lnTo>
                <a:lnTo>
                  <a:pt x="1501648"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71" name="object 71"/>
          <p:cNvSpPr/>
          <p:nvPr/>
        </p:nvSpPr>
        <p:spPr>
          <a:xfrm>
            <a:off x="2517013" y="5195189"/>
            <a:ext cx="1501775" cy="31750"/>
          </a:xfrm>
          <a:custGeom>
            <a:avLst/>
            <a:gdLst/>
            <a:ahLst/>
            <a:cxnLst/>
            <a:rect l="l" t="t" r="r" b="b"/>
            <a:pathLst>
              <a:path w="1501775" h="31750">
                <a:moveTo>
                  <a:pt x="0" y="31494"/>
                </a:moveTo>
                <a:lnTo>
                  <a:pt x="1501648" y="31494"/>
                </a:lnTo>
                <a:lnTo>
                  <a:pt x="1501648"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72" name="object 72"/>
          <p:cNvSpPr/>
          <p:nvPr/>
        </p:nvSpPr>
        <p:spPr>
          <a:xfrm>
            <a:off x="2520950" y="5228336"/>
            <a:ext cx="1501775" cy="31750"/>
          </a:xfrm>
          <a:custGeom>
            <a:avLst/>
            <a:gdLst/>
            <a:ahLst/>
            <a:cxnLst/>
            <a:rect l="l" t="t" r="r" b="b"/>
            <a:pathLst>
              <a:path w="1501775" h="31750">
                <a:moveTo>
                  <a:pt x="0" y="31621"/>
                </a:moveTo>
                <a:lnTo>
                  <a:pt x="1501648" y="31621"/>
                </a:lnTo>
                <a:lnTo>
                  <a:pt x="1501648"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73" name="object 73"/>
          <p:cNvSpPr/>
          <p:nvPr/>
        </p:nvSpPr>
        <p:spPr>
          <a:xfrm>
            <a:off x="2525014" y="5261483"/>
            <a:ext cx="1501775" cy="31750"/>
          </a:xfrm>
          <a:custGeom>
            <a:avLst/>
            <a:gdLst/>
            <a:ahLst/>
            <a:cxnLst/>
            <a:rect l="l" t="t" r="r" b="b"/>
            <a:pathLst>
              <a:path w="1501775" h="31750">
                <a:moveTo>
                  <a:pt x="0" y="31621"/>
                </a:moveTo>
                <a:lnTo>
                  <a:pt x="1501648" y="31621"/>
                </a:lnTo>
                <a:lnTo>
                  <a:pt x="1501648"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74" name="object 74"/>
          <p:cNvSpPr/>
          <p:nvPr/>
        </p:nvSpPr>
        <p:spPr>
          <a:xfrm>
            <a:off x="2529077" y="5294757"/>
            <a:ext cx="1499870" cy="15240"/>
          </a:xfrm>
          <a:custGeom>
            <a:avLst/>
            <a:gdLst/>
            <a:ahLst/>
            <a:cxnLst/>
            <a:rect l="l" t="t" r="r" b="b"/>
            <a:pathLst>
              <a:path w="1499870" h="15239">
                <a:moveTo>
                  <a:pt x="0" y="14984"/>
                </a:moveTo>
                <a:lnTo>
                  <a:pt x="1499616" y="14984"/>
                </a:lnTo>
                <a:lnTo>
                  <a:pt x="1499616" y="0"/>
                </a:lnTo>
                <a:lnTo>
                  <a:pt x="0" y="0"/>
                </a:lnTo>
                <a:lnTo>
                  <a:pt x="0" y="14984"/>
                </a:lnTo>
                <a:close/>
              </a:path>
            </a:pathLst>
          </a:custGeom>
          <a:solidFill>
            <a:srgbClr val="3164FF"/>
          </a:solidFill>
        </p:spPr>
        <p:txBody>
          <a:bodyPr wrap="square" lIns="0" tIns="0" rIns="0" bIns="0" rtlCol="0"/>
          <a:lstStyle/>
          <a:p>
            <a:endParaRPr>
              <a:solidFill>
                <a:prstClr val="black"/>
              </a:solidFill>
            </a:endParaRPr>
          </a:p>
        </p:txBody>
      </p:sp>
      <p:sp>
        <p:nvSpPr>
          <p:cNvPr id="75" name="object 75"/>
          <p:cNvSpPr/>
          <p:nvPr/>
        </p:nvSpPr>
        <p:spPr>
          <a:xfrm>
            <a:off x="2218435" y="5313298"/>
            <a:ext cx="1811020" cy="0"/>
          </a:xfrm>
          <a:custGeom>
            <a:avLst/>
            <a:gdLst/>
            <a:ahLst/>
            <a:cxnLst/>
            <a:rect l="l" t="t" r="r" b="b"/>
            <a:pathLst>
              <a:path w="1811020">
                <a:moveTo>
                  <a:pt x="0" y="0"/>
                </a:moveTo>
                <a:lnTo>
                  <a:pt x="1810892" y="0"/>
                </a:lnTo>
              </a:path>
            </a:pathLst>
          </a:custGeom>
          <a:ln w="3175">
            <a:solidFill>
              <a:srgbClr val="3164FF"/>
            </a:solidFill>
          </a:ln>
        </p:spPr>
        <p:txBody>
          <a:bodyPr wrap="square" lIns="0" tIns="0" rIns="0" bIns="0" rtlCol="0"/>
          <a:lstStyle/>
          <a:p>
            <a:endParaRPr>
              <a:solidFill>
                <a:prstClr val="black"/>
              </a:solidFill>
            </a:endParaRPr>
          </a:p>
        </p:txBody>
      </p:sp>
      <p:sp>
        <p:nvSpPr>
          <p:cNvPr id="76" name="object 76"/>
          <p:cNvSpPr/>
          <p:nvPr/>
        </p:nvSpPr>
        <p:spPr>
          <a:xfrm>
            <a:off x="2531745" y="5318759"/>
            <a:ext cx="1467485" cy="0"/>
          </a:xfrm>
          <a:custGeom>
            <a:avLst/>
            <a:gdLst/>
            <a:ahLst/>
            <a:cxnLst/>
            <a:rect l="l" t="t" r="r" b="b"/>
            <a:pathLst>
              <a:path w="1467485">
                <a:moveTo>
                  <a:pt x="0" y="0"/>
                </a:moveTo>
                <a:lnTo>
                  <a:pt x="1467104" y="0"/>
                </a:lnTo>
              </a:path>
            </a:pathLst>
          </a:custGeom>
          <a:ln w="3175">
            <a:solidFill>
              <a:srgbClr val="3164FF"/>
            </a:solidFill>
          </a:ln>
        </p:spPr>
        <p:txBody>
          <a:bodyPr wrap="square" lIns="0" tIns="0" rIns="0" bIns="0" rtlCol="0"/>
          <a:lstStyle/>
          <a:p>
            <a:endParaRPr>
              <a:solidFill>
                <a:prstClr val="black"/>
              </a:solidFill>
            </a:endParaRPr>
          </a:p>
        </p:txBody>
      </p:sp>
      <p:sp>
        <p:nvSpPr>
          <p:cNvPr id="77" name="object 77"/>
          <p:cNvSpPr/>
          <p:nvPr/>
        </p:nvSpPr>
        <p:spPr>
          <a:xfrm>
            <a:off x="2220467" y="5324347"/>
            <a:ext cx="1737995" cy="0"/>
          </a:xfrm>
          <a:custGeom>
            <a:avLst/>
            <a:gdLst/>
            <a:ahLst/>
            <a:cxnLst/>
            <a:rect l="l" t="t" r="r" b="b"/>
            <a:pathLst>
              <a:path w="1737995">
                <a:moveTo>
                  <a:pt x="0" y="0"/>
                </a:moveTo>
                <a:lnTo>
                  <a:pt x="1737741" y="0"/>
                </a:lnTo>
              </a:path>
            </a:pathLst>
          </a:custGeom>
          <a:ln w="3175">
            <a:solidFill>
              <a:srgbClr val="3164FF"/>
            </a:solidFill>
          </a:ln>
        </p:spPr>
        <p:txBody>
          <a:bodyPr wrap="square" lIns="0" tIns="0" rIns="0" bIns="0" rtlCol="0"/>
          <a:lstStyle/>
          <a:p>
            <a:endParaRPr>
              <a:solidFill>
                <a:prstClr val="black"/>
              </a:solidFill>
            </a:endParaRPr>
          </a:p>
        </p:txBody>
      </p:sp>
      <p:sp>
        <p:nvSpPr>
          <p:cNvPr id="78" name="object 78"/>
          <p:cNvSpPr/>
          <p:nvPr/>
        </p:nvSpPr>
        <p:spPr>
          <a:xfrm>
            <a:off x="2221102" y="5329935"/>
            <a:ext cx="1696720" cy="0"/>
          </a:xfrm>
          <a:custGeom>
            <a:avLst/>
            <a:gdLst/>
            <a:ahLst/>
            <a:cxnLst/>
            <a:rect l="l" t="t" r="r" b="b"/>
            <a:pathLst>
              <a:path w="1696720">
                <a:moveTo>
                  <a:pt x="0" y="0"/>
                </a:moveTo>
                <a:lnTo>
                  <a:pt x="1696466" y="0"/>
                </a:lnTo>
              </a:path>
            </a:pathLst>
          </a:custGeom>
          <a:ln w="3175">
            <a:solidFill>
              <a:srgbClr val="3164FF"/>
            </a:solidFill>
          </a:ln>
        </p:spPr>
        <p:txBody>
          <a:bodyPr wrap="square" lIns="0" tIns="0" rIns="0" bIns="0" rtlCol="0"/>
          <a:lstStyle/>
          <a:p>
            <a:endParaRPr>
              <a:solidFill>
                <a:prstClr val="black"/>
              </a:solidFill>
            </a:endParaRPr>
          </a:p>
        </p:txBody>
      </p:sp>
      <p:sp>
        <p:nvSpPr>
          <p:cNvPr id="79" name="object 79"/>
          <p:cNvSpPr/>
          <p:nvPr/>
        </p:nvSpPr>
        <p:spPr>
          <a:xfrm>
            <a:off x="2221738" y="5335396"/>
            <a:ext cx="1655445" cy="0"/>
          </a:xfrm>
          <a:custGeom>
            <a:avLst/>
            <a:gdLst/>
            <a:ahLst/>
            <a:cxnLst/>
            <a:rect l="l" t="t" r="r" b="b"/>
            <a:pathLst>
              <a:path w="1655445">
                <a:moveTo>
                  <a:pt x="0" y="0"/>
                </a:moveTo>
                <a:lnTo>
                  <a:pt x="1655064" y="0"/>
                </a:lnTo>
              </a:path>
            </a:pathLst>
          </a:custGeom>
          <a:ln w="3175">
            <a:solidFill>
              <a:srgbClr val="3164FF"/>
            </a:solidFill>
          </a:ln>
        </p:spPr>
        <p:txBody>
          <a:bodyPr wrap="square" lIns="0" tIns="0" rIns="0" bIns="0" rtlCol="0"/>
          <a:lstStyle/>
          <a:p>
            <a:endParaRPr>
              <a:solidFill>
                <a:prstClr val="black"/>
              </a:solidFill>
            </a:endParaRPr>
          </a:p>
        </p:txBody>
      </p:sp>
      <p:sp>
        <p:nvSpPr>
          <p:cNvPr id="80" name="object 80"/>
          <p:cNvSpPr/>
          <p:nvPr/>
        </p:nvSpPr>
        <p:spPr>
          <a:xfrm>
            <a:off x="2222500" y="5340984"/>
            <a:ext cx="1614170" cy="0"/>
          </a:xfrm>
          <a:custGeom>
            <a:avLst/>
            <a:gdLst/>
            <a:ahLst/>
            <a:cxnLst/>
            <a:rect l="l" t="t" r="r" b="b"/>
            <a:pathLst>
              <a:path w="1614170">
                <a:moveTo>
                  <a:pt x="0" y="0"/>
                </a:moveTo>
                <a:lnTo>
                  <a:pt x="1613662" y="0"/>
                </a:lnTo>
              </a:path>
            </a:pathLst>
          </a:custGeom>
          <a:ln w="3175">
            <a:solidFill>
              <a:srgbClr val="3164FF"/>
            </a:solidFill>
          </a:ln>
        </p:spPr>
        <p:txBody>
          <a:bodyPr wrap="square" lIns="0" tIns="0" rIns="0" bIns="0" rtlCol="0"/>
          <a:lstStyle/>
          <a:p>
            <a:endParaRPr>
              <a:solidFill>
                <a:prstClr val="black"/>
              </a:solidFill>
            </a:endParaRPr>
          </a:p>
        </p:txBody>
      </p:sp>
      <p:sp>
        <p:nvSpPr>
          <p:cNvPr id="81" name="object 81"/>
          <p:cNvSpPr/>
          <p:nvPr/>
        </p:nvSpPr>
        <p:spPr>
          <a:xfrm>
            <a:off x="2223135" y="5346446"/>
            <a:ext cx="1572895" cy="0"/>
          </a:xfrm>
          <a:custGeom>
            <a:avLst/>
            <a:gdLst/>
            <a:ahLst/>
            <a:cxnLst/>
            <a:rect l="l" t="t" r="r" b="b"/>
            <a:pathLst>
              <a:path w="1572895">
                <a:moveTo>
                  <a:pt x="0" y="0"/>
                </a:moveTo>
                <a:lnTo>
                  <a:pt x="1572387" y="0"/>
                </a:lnTo>
              </a:path>
            </a:pathLst>
          </a:custGeom>
          <a:ln w="3175">
            <a:solidFill>
              <a:srgbClr val="3164FF"/>
            </a:solidFill>
          </a:ln>
        </p:spPr>
        <p:txBody>
          <a:bodyPr wrap="square" lIns="0" tIns="0" rIns="0" bIns="0" rtlCol="0"/>
          <a:lstStyle/>
          <a:p>
            <a:endParaRPr>
              <a:solidFill>
                <a:prstClr val="black"/>
              </a:solidFill>
            </a:endParaRPr>
          </a:p>
        </p:txBody>
      </p:sp>
      <p:sp>
        <p:nvSpPr>
          <p:cNvPr id="82" name="object 82"/>
          <p:cNvSpPr/>
          <p:nvPr/>
        </p:nvSpPr>
        <p:spPr>
          <a:xfrm>
            <a:off x="2223897" y="5352034"/>
            <a:ext cx="1530985" cy="0"/>
          </a:xfrm>
          <a:custGeom>
            <a:avLst/>
            <a:gdLst/>
            <a:ahLst/>
            <a:cxnLst/>
            <a:rect l="l" t="t" r="r" b="b"/>
            <a:pathLst>
              <a:path w="1530985">
                <a:moveTo>
                  <a:pt x="0" y="0"/>
                </a:moveTo>
                <a:lnTo>
                  <a:pt x="1530985" y="0"/>
                </a:lnTo>
              </a:path>
            </a:pathLst>
          </a:custGeom>
          <a:ln w="3175">
            <a:solidFill>
              <a:srgbClr val="3164FF"/>
            </a:solidFill>
          </a:ln>
        </p:spPr>
        <p:txBody>
          <a:bodyPr wrap="square" lIns="0" tIns="0" rIns="0" bIns="0" rtlCol="0"/>
          <a:lstStyle/>
          <a:p>
            <a:endParaRPr>
              <a:solidFill>
                <a:prstClr val="black"/>
              </a:solidFill>
            </a:endParaRPr>
          </a:p>
        </p:txBody>
      </p:sp>
      <p:sp>
        <p:nvSpPr>
          <p:cNvPr id="83" name="object 83"/>
          <p:cNvSpPr/>
          <p:nvPr/>
        </p:nvSpPr>
        <p:spPr>
          <a:xfrm>
            <a:off x="2224532" y="5357495"/>
            <a:ext cx="1489710" cy="0"/>
          </a:xfrm>
          <a:custGeom>
            <a:avLst/>
            <a:gdLst/>
            <a:ahLst/>
            <a:cxnLst/>
            <a:rect l="l" t="t" r="r" b="b"/>
            <a:pathLst>
              <a:path w="1489710">
                <a:moveTo>
                  <a:pt x="0" y="0"/>
                </a:moveTo>
                <a:lnTo>
                  <a:pt x="1489709" y="0"/>
                </a:lnTo>
              </a:path>
            </a:pathLst>
          </a:custGeom>
          <a:ln w="3175">
            <a:solidFill>
              <a:srgbClr val="3164FF"/>
            </a:solidFill>
          </a:ln>
        </p:spPr>
        <p:txBody>
          <a:bodyPr wrap="square" lIns="0" tIns="0" rIns="0" bIns="0" rtlCol="0"/>
          <a:lstStyle/>
          <a:p>
            <a:endParaRPr>
              <a:solidFill>
                <a:prstClr val="black"/>
              </a:solidFill>
            </a:endParaRPr>
          </a:p>
        </p:txBody>
      </p:sp>
      <p:sp>
        <p:nvSpPr>
          <p:cNvPr id="84" name="object 84"/>
          <p:cNvSpPr/>
          <p:nvPr/>
        </p:nvSpPr>
        <p:spPr>
          <a:xfrm>
            <a:off x="2225167" y="5363083"/>
            <a:ext cx="1448435" cy="0"/>
          </a:xfrm>
          <a:custGeom>
            <a:avLst/>
            <a:gdLst/>
            <a:ahLst/>
            <a:cxnLst/>
            <a:rect l="l" t="t" r="r" b="b"/>
            <a:pathLst>
              <a:path w="1448435">
                <a:moveTo>
                  <a:pt x="0" y="0"/>
                </a:moveTo>
                <a:lnTo>
                  <a:pt x="1448434" y="0"/>
                </a:lnTo>
              </a:path>
            </a:pathLst>
          </a:custGeom>
          <a:ln w="3175">
            <a:solidFill>
              <a:srgbClr val="3164FF"/>
            </a:solidFill>
          </a:ln>
        </p:spPr>
        <p:txBody>
          <a:bodyPr wrap="square" lIns="0" tIns="0" rIns="0" bIns="0" rtlCol="0"/>
          <a:lstStyle/>
          <a:p>
            <a:endParaRPr>
              <a:solidFill>
                <a:prstClr val="black"/>
              </a:solidFill>
            </a:endParaRPr>
          </a:p>
        </p:txBody>
      </p:sp>
      <p:sp>
        <p:nvSpPr>
          <p:cNvPr id="85" name="object 85"/>
          <p:cNvSpPr/>
          <p:nvPr/>
        </p:nvSpPr>
        <p:spPr>
          <a:xfrm>
            <a:off x="2225929" y="5368544"/>
            <a:ext cx="1407160" cy="0"/>
          </a:xfrm>
          <a:custGeom>
            <a:avLst/>
            <a:gdLst/>
            <a:ahLst/>
            <a:cxnLst/>
            <a:rect l="l" t="t" r="r" b="b"/>
            <a:pathLst>
              <a:path w="1407160">
                <a:moveTo>
                  <a:pt x="0" y="0"/>
                </a:moveTo>
                <a:lnTo>
                  <a:pt x="1407033" y="0"/>
                </a:lnTo>
              </a:path>
            </a:pathLst>
          </a:custGeom>
          <a:ln w="3175">
            <a:solidFill>
              <a:srgbClr val="3164FF"/>
            </a:solidFill>
          </a:ln>
        </p:spPr>
        <p:txBody>
          <a:bodyPr wrap="square" lIns="0" tIns="0" rIns="0" bIns="0" rtlCol="0"/>
          <a:lstStyle/>
          <a:p>
            <a:endParaRPr>
              <a:solidFill>
                <a:prstClr val="black"/>
              </a:solidFill>
            </a:endParaRPr>
          </a:p>
        </p:txBody>
      </p:sp>
      <p:sp>
        <p:nvSpPr>
          <p:cNvPr id="86" name="object 86"/>
          <p:cNvSpPr/>
          <p:nvPr/>
        </p:nvSpPr>
        <p:spPr>
          <a:xfrm>
            <a:off x="2226564" y="5374132"/>
            <a:ext cx="1365885" cy="0"/>
          </a:xfrm>
          <a:custGeom>
            <a:avLst/>
            <a:gdLst/>
            <a:ahLst/>
            <a:cxnLst/>
            <a:rect l="l" t="t" r="r" b="b"/>
            <a:pathLst>
              <a:path w="1365885">
                <a:moveTo>
                  <a:pt x="0" y="0"/>
                </a:moveTo>
                <a:lnTo>
                  <a:pt x="1365631" y="0"/>
                </a:lnTo>
              </a:path>
            </a:pathLst>
          </a:custGeom>
          <a:ln w="3175">
            <a:solidFill>
              <a:srgbClr val="3164FF"/>
            </a:solidFill>
          </a:ln>
        </p:spPr>
        <p:txBody>
          <a:bodyPr wrap="square" lIns="0" tIns="0" rIns="0" bIns="0" rtlCol="0"/>
          <a:lstStyle/>
          <a:p>
            <a:endParaRPr>
              <a:solidFill>
                <a:prstClr val="black"/>
              </a:solidFill>
            </a:endParaRPr>
          </a:p>
        </p:txBody>
      </p:sp>
      <p:sp>
        <p:nvSpPr>
          <p:cNvPr id="87" name="object 87"/>
          <p:cNvSpPr/>
          <p:nvPr/>
        </p:nvSpPr>
        <p:spPr>
          <a:xfrm>
            <a:off x="2227198" y="5379720"/>
            <a:ext cx="1324610" cy="0"/>
          </a:xfrm>
          <a:custGeom>
            <a:avLst/>
            <a:gdLst/>
            <a:ahLst/>
            <a:cxnLst/>
            <a:rect l="l" t="t" r="r" b="b"/>
            <a:pathLst>
              <a:path w="1324610">
                <a:moveTo>
                  <a:pt x="0" y="0"/>
                </a:moveTo>
                <a:lnTo>
                  <a:pt x="1324355" y="0"/>
                </a:lnTo>
              </a:path>
            </a:pathLst>
          </a:custGeom>
          <a:ln w="3175">
            <a:solidFill>
              <a:srgbClr val="3164FF"/>
            </a:solidFill>
          </a:ln>
        </p:spPr>
        <p:txBody>
          <a:bodyPr wrap="square" lIns="0" tIns="0" rIns="0" bIns="0" rtlCol="0"/>
          <a:lstStyle/>
          <a:p>
            <a:endParaRPr>
              <a:solidFill>
                <a:prstClr val="black"/>
              </a:solidFill>
            </a:endParaRPr>
          </a:p>
        </p:txBody>
      </p:sp>
      <p:sp>
        <p:nvSpPr>
          <p:cNvPr id="88" name="object 88"/>
          <p:cNvSpPr/>
          <p:nvPr/>
        </p:nvSpPr>
        <p:spPr>
          <a:xfrm>
            <a:off x="2227960" y="5385180"/>
            <a:ext cx="1283335" cy="0"/>
          </a:xfrm>
          <a:custGeom>
            <a:avLst/>
            <a:gdLst/>
            <a:ahLst/>
            <a:cxnLst/>
            <a:rect l="l" t="t" r="r" b="b"/>
            <a:pathLst>
              <a:path w="1283335">
                <a:moveTo>
                  <a:pt x="0" y="0"/>
                </a:moveTo>
                <a:lnTo>
                  <a:pt x="1282953" y="0"/>
                </a:lnTo>
              </a:path>
            </a:pathLst>
          </a:custGeom>
          <a:ln w="3175">
            <a:solidFill>
              <a:srgbClr val="3164FF"/>
            </a:solidFill>
          </a:ln>
        </p:spPr>
        <p:txBody>
          <a:bodyPr wrap="square" lIns="0" tIns="0" rIns="0" bIns="0" rtlCol="0"/>
          <a:lstStyle/>
          <a:p>
            <a:endParaRPr>
              <a:solidFill>
                <a:prstClr val="black"/>
              </a:solidFill>
            </a:endParaRPr>
          </a:p>
        </p:txBody>
      </p:sp>
      <p:sp>
        <p:nvSpPr>
          <p:cNvPr id="89" name="object 89"/>
          <p:cNvSpPr/>
          <p:nvPr/>
        </p:nvSpPr>
        <p:spPr>
          <a:xfrm>
            <a:off x="2228595" y="5390769"/>
            <a:ext cx="1242060" cy="0"/>
          </a:xfrm>
          <a:custGeom>
            <a:avLst/>
            <a:gdLst/>
            <a:ahLst/>
            <a:cxnLst/>
            <a:rect l="l" t="t" r="r" b="b"/>
            <a:pathLst>
              <a:path w="1242060">
                <a:moveTo>
                  <a:pt x="0" y="0"/>
                </a:moveTo>
                <a:lnTo>
                  <a:pt x="1241679" y="0"/>
                </a:lnTo>
              </a:path>
            </a:pathLst>
          </a:custGeom>
          <a:ln w="3175">
            <a:solidFill>
              <a:srgbClr val="3164FF"/>
            </a:solidFill>
          </a:ln>
        </p:spPr>
        <p:txBody>
          <a:bodyPr wrap="square" lIns="0" tIns="0" rIns="0" bIns="0" rtlCol="0"/>
          <a:lstStyle/>
          <a:p>
            <a:endParaRPr>
              <a:solidFill>
                <a:prstClr val="black"/>
              </a:solidFill>
            </a:endParaRPr>
          </a:p>
        </p:txBody>
      </p:sp>
      <p:sp>
        <p:nvSpPr>
          <p:cNvPr id="90" name="object 90"/>
          <p:cNvSpPr/>
          <p:nvPr/>
        </p:nvSpPr>
        <p:spPr>
          <a:xfrm>
            <a:off x="2229230" y="5396229"/>
            <a:ext cx="1200785" cy="0"/>
          </a:xfrm>
          <a:custGeom>
            <a:avLst/>
            <a:gdLst/>
            <a:ahLst/>
            <a:cxnLst/>
            <a:rect l="l" t="t" r="r" b="b"/>
            <a:pathLst>
              <a:path w="1200785">
                <a:moveTo>
                  <a:pt x="0" y="0"/>
                </a:moveTo>
                <a:lnTo>
                  <a:pt x="1200404" y="0"/>
                </a:lnTo>
              </a:path>
            </a:pathLst>
          </a:custGeom>
          <a:ln w="3175">
            <a:solidFill>
              <a:srgbClr val="3164FF"/>
            </a:solidFill>
          </a:ln>
        </p:spPr>
        <p:txBody>
          <a:bodyPr wrap="square" lIns="0" tIns="0" rIns="0" bIns="0" rtlCol="0"/>
          <a:lstStyle/>
          <a:p>
            <a:endParaRPr>
              <a:solidFill>
                <a:prstClr val="black"/>
              </a:solidFill>
            </a:endParaRPr>
          </a:p>
        </p:txBody>
      </p:sp>
      <p:sp>
        <p:nvSpPr>
          <p:cNvPr id="91" name="object 91"/>
          <p:cNvSpPr/>
          <p:nvPr/>
        </p:nvSpPr>
        <p:spPr>
          <a:xfrm>
            <a:off x="2229992" y="5401817"/>
            <a:ext cx="1159510" cy="0"/>
          </a:xfrm>
          <a:custGeom>
            <a:avLst/>
            <a:gdLst/>
            <a:ahLst/>
            <a:cxnLst/>
            <a:rect l="l" t="t" r="r" b="b"/>
            <a:pathLst>
              <a:path w="1159510">
                <a:moveTo>
                  <a:pt x="0" y="0"/>
                </a:moveTo>
                <a:lnTo>
                  <a:pt x="1159002" y="0"/>
                </a:lnTo>
              </a:path>
            </a:pathLst>
          </a:custGeom>
          <a:ln w="3175">
            <a:solidFill>
              <a:srgbClr val="3164FF"/>
            </a:solidFill>
          </a:ln>
        </p:spPr>
        <p:txBody>
          <a:bodyPr wrap="square" lIns="0" tIns="0" rIns="0" bIns="0" rtlCol="0"/>
          <a:lstStyle/>
          <a:p>
            <a:endParaRPr>
              <a:solidFill>
                <a:prstClr val="black"/>
              </a:solidFill>
            </a:endParaRPr>
          </a:p>
        </p:txBody>
      </p:sp>
      <p:sp>
        <p:nvSpPr>
          <p:cNvPr id="92" name="object 92"/>
          <p:cNvSpPr/>
          <p:nvPr/>
        </p:nvSpPr>
        <p:spPr>
          <a:xfrm>
            <a:off x="2230627" y="5407278"/>
            <a:ext cx="1118235" cy="0"/>
          </a:xfrm>
          <a:custGeom>
            <a:avLst/>
            <a:gdLst/>
            <a:ahLst/>
            <a:cxnLst/>
            <a:rect l="l" t="t" r="r" b="b"/>
            <a:pathLst>
              <a:path w="1118235">
                <a:moveTo>
                  <a:pt x="0" y="0"/>
                </a:moveTo>
                <a:lnTo>
                  <a:pt x="1117727" y="0"/>
                </a:lnTo>
              </a:path>
            </a:pathLst>
          </a:custGeom>
          <a:ln w="3175">
            <a:solidFill>
              <a:srgbClr val="3164FF"/>
            </a:solidFill>
          </a:ln>
        </p:spPr>
        <p:txBody>
          <a:bodyPr wrap="square" lIns="0" tIns="0" rIns="0" bIns="0" rtlCol="0"/>
          <a:lstStyle/>
          <a:p>
            <a:endParaRPr>
              <a:solidFill>
                <a:prstClr val="black"/>
              </a:solidFill>
            </a:endParaRPr>
          </a:p>
        </p:txBody>
      </p:sp>
      <p:sp>
        <p:nvSpPr>
          <p:cNvPr id="93" name="object 93"/>
          <p:cNvSpPr/>
          <p:nvPr/>
        </p:nvSpPr>
        <p:spPr>
          <a:xfrm>
            <a:off x="2231263" y="5412866"/>
            <a:ext cx="1076325" cy="0"/>
          </a:xfrm>
          <a:custGeom>
            <a:avLst/>
            <a:gdLst/>
            <a:ahLst/>
            <a:cxnLst/>
            <a:rect l="l" t="t" r="r" b="b"/>
            <a:pathLst>
              <a:path w="1076325">
                <a:moveTo>
                  <a:pt x="0" y="0"/>
                </a:moveTo>
                <a:lnTo>
                  <a:pt x="1076325" y="0"/>
                </a:lnTo>
              </a:path>
            </a:pathLst>
          </a:custGeom>
          <a:ln w="3175">
            <a:solidFill>
              <a:srgbClr val="3164FF"/>
            </a:solidFill>
          </a:ln>
        </p:spPr>
        <p:txBody>
          <a:bodyPr wrap="square" lIns="0" tIns="0" rIns="0" bIns="0" rtlCol="0"/>
          <a:lstStyle/>
          <a:p>
            <a:endParaRPr>
              <a:solidFill>
                <a:prstClr val="black"/>
              </a:solidFill>
            </a:endParaRPr>
          </a:p>
        </p:txBody>
      </p:sp>
      <p:sp>
        <p:nvSpPr>
          <p:cNvPr id="94" name="object 94"/>
          <p:cNvSpPr/>
          <p:nvPr/>
        </p:nvSpPr>
        <p:spPr>
          <a:xfrm>
            <a:off x="2232025" y="5418454"/>
            <a:ext cx="1035050" cy="0"/>
          </a:xfrm>
          <a:custGeom>
            <a:avLst/>
            <a:gdLst/>
            <a:ahLst/>
            <a:cxnLst/>
            <a:rect l="l" t="t" r="r" b="b"/>
            <a:pathLst>
              <a:path w="1035050">
                <a:moveTo>
                  <a:pt x="0" y="0"/>
                </a:moveTo>
                <a:lnTo>
                  <a:pt x="1034923" y="0"/>
                </a:lnTo>
              </a:path>
            </a:pathLst>
          </a:custGeom>
          <a:ln w="3175">
            <a:solidFill>
              <a:srgbClr val="3164FF"/>
            </a:solidFill>
          </a:ln>
        </p:spPr>
        <p:txBody>
          <a:bodyPr wrap="square" lIns="0" tIns="0" rIns="0" bIns="0" rtlCol="0"/>
          <a:lstStyle/>
          <a:p>
            <a:endParaRPr>
              <a:solidFill>
                <a:prstClr val="black"/>
              </a:solidFill>
            </a:endParaRPr>
          </a:p>
        </p:txBody>
      </p:sp>
      <p:sp>
        <p:nvSpPr>
          <p:cNvPr id="95" name="object 95"/>
          <p:cNvSpPr/>
          <p:nvPr/>
        </p:nvSpPr>
        <p:spPr>
          <a:xfrm>
            <a:off x="2232660" y="5423915"/>
            <a:ext cx="993775" cy="0"/>
          </a:xfrm>
          <a:custGeom>
            <a:avLst/>
            <a:gdLst/>
            <a:ahLst/>
            <a:cxnLst/>
            <a:rect l="l" t="t" r="r" b="b"/>
            <a:pathLst>
              <a:path w="993775">
                <a:moveTo>
                  <a:pt x="0" y="0"/>
                </a:moveTo>
                <a:lnTo>
                  <a:pt x="993647" y="0"/>
                </a:lnTo>
              </a:path>
            </a:pathLst>
          </a:custGeom>
          <a:ln w="3175">
            <a:solidFill>
              <a:srgbClr val="3164FF"/>
            </a:solidFill>
          </a:ln>
        </p:spPr>
        <p:txBody>
          <a:bodyPr wrap="square" lIns="0" tIns="0" rIns="0" bIns="0" rtlCol="0"/>
          <a:lstStyle/>
          <a:p>
            <a:endParaRPr>
              <a:solidFill>
                <a:prstClr val="black"/>
              </a:solidFill>
            </a:endParaRPr>
          </a:p>
        </p:txBody>
      </p:sp>
      <p:sp>
        <p:nvSpPr>
          <p:cNvPr id="96" name="object 96"/>
          <p:cNvSpPr/>
          <p:nvPr/>
        </p:nvSpPr>
        <p:spPr>
          <a:xfrm>
            <a:off x="2233295" y="5429503"/>
            <a:ext cx="952500" cy="0"/>
          </a:xfrm>
          <a:custGeom>
            <a:avLst/>
            <a:gdLst/>
            <a:ahLst/>
            <a:cxnLst/>
            <a:rect l="l" t="t" r="r" b="b"/>
            <a:pathLst>
              <a:path w="952500">
                <a:moveTo>
                  <a:pt x="0" y="0"/>
                </a:moveTo>
                <a:lnTo>
                  <a:pt x="952373" y="0"/>
                </a:lnTo>
              </a:path>
            </a:pathLst>
          </a:custGeom>
          <a:ln w="3175">
            <a:solidFill>
              <a:srgbClr val="3164FF"/>
            </a:solidFill>
          </a:ln>
        </p:spPr>
        <p:txBody>
          <a:bodyPr wrap="square" lIns="0" tIns="0" rIns="0" bIns="0" rtlCol="0"/>
          <a:lstStyle/>
          <a:p>
            <a:endParaRPr>
              <a:solidFill>
                <a:prstClr val="black"/>
              </a:solidFill>
            </a:endParaRPr>
          </a:p>
        </p:txBody>
      </p:sp>
      <p:sp>
        <p:nvSpPr>
          <p:cNvPr id="97" name="object 97"/>
          <p:cNvSpPr/>
          <p:nvPr/>
        </p:nvSpPr>
        <p:spPr>
          <a:xfrm>
            <a:off x="2234057" y="5434965"/>
            <a:ext cx="911225" cy="0"/>
          </a:xfrm>
          <a:custGeom>
            <a:avLst/>
            <a:gdLst/>
            <a:ahLst/>
            <a:cxnLst/>
            <a:rect l="l" t="t" r="r" b="b"/>
            <a:pathLst>
              <a:path w="911225">
                <a:moveTo>
                  <a:pt x="0" y="0"/>
                </a:moveTo>
                <a:lnTo>
                  <a:pt x="910970" y="0"/>
                </a:lnTo>
              </a:path>
            </a:pathLst>
          </a:custGeom>
          <a:ln w="3175">
            <a:solidFill>
              <a:srgbClr val="3164FF"/>
            </a:solidFill>
          </a:ln>
        </p:spPr>
        <p:txBody>
          <a:bodyPr wrap="square" lIns="0" tIns="0" rIns="0" bIns="0" rtlCol="0"/>
          <a:lstStyle/>
          <a:p>
            <a:endParaRPr>
              <a:solidFill>
                <a:prstClr val="black"/>
              </a:solidFill>
            </a:endParaRPr>
          </a:p>
        </p:txBody>
      </p:sp>
      <p:sp>
        <p:nvSpPr>
          <p:cNvPr id="98" name="object 98"/>
          <p:cNvSpPr/>
          <p:nvPr/>
        </p:nvSpPr>
        <p:spPr>
          <a:xfrm>
            <a:off x="2234692" y="5440553"/>
            <a:ext cx="869950" cy="0"/>
          </a:xfrm>
          <a:custGeom>
            <a:avLst/>
            <a:gdLst/>
            <a:ahLst/>
            <a:cxnLst/>
            <a:rect l="l" t="t" r="r" b="b"/>
            <a:pathLst>
              <a:path w="869950">
                <a:moveTo>
                  <a:pt x="0" y="0"/>
                </a:moveTo>
                <a:lnTo>
                  <a:pt x="869695" y="0"/>
                </a:lnTo>
              </a:path>
            </a:pathLst>
          </a:custGeom>
          <a:ln w="3175">
            <a:solidFill>
              <a:srgbClr val="3164FF"/>
            </a:solidFill>
          </a:ln>
        </p:spPr>
        <p:txBody>
          <a:bodyPr wrap="square" lIns="0" tIns="0" rIns="0" bIns="0" rtlCol="0"/>
          <a:lstStyle/>
          <a:p>
            <a:endParaRPr>
              <a:solidFill>
                <a:prstClr val="black"/>
              </a:solidFill>
            </a:endParaRPr>
          </a:p>
        </p:txBody>
      </p:sp>
      <p:sp>
        <p:nvSpPr>
          <p:cNvPr id="99" name="object 99"/>
          <p:cNvSpPr/>
          <p:nvPr/>
        </p:nvSpPr>
        <p:spPr>
          <a:xfrm>
            <a:off x="2235326" y="5446014"/>
            <a:ext cx="828675" cy="0"/>
          </a:xfrm>
          <a:custGeom>
            <a:avLst/>
            <a:gdLst/>
            <a:ahLst/>
            <a:cxnLst/>
            <a:rect l="l" t="t" r="r" b="b"/>
            <a:pathLst>
              <a:path w="828675">
                <a:moveTo>
                  <a:pt x="0" y="0"/>
                </a:moveTo>
                <a:lnTo>
                  <a:pt x="828294" y="0"/>
                </a:lnTo>
              </a:path>
            </a:pathLst>
          </a:custGeom>
          <a:ln w="3175">
            <a:solidFill>
              <a:srgbClr val="3164FF"/>
            </a:solidFill>
          </a:ln>
        </p:spPr>
        <p:txBody>
          <a:bodyPr wrap="square" lIns="0" tIns="0" rIns="0" bIns="0" rtlCol="0"/>
          <a:lstStyle/>
          <a:p>
            <a:endParaRPr>
              <a:solidFill>
                <a:prstClr val="black"/>
              </a:solidFill>
            </a:endParaRPr>
          </a:p>
        </p:txBody>
      </p:sp>
      <p:sp>
        <p:nvSpPr>
          <p:cNvPr id="100" name="object 100"/>
          <p:cNvSpPr/>
          <p:nvPr/>
        </p:nvSpPr>
        <p:spPr>
          <a:xfrm>
            <a:off x="2236089" y="5451602"/>
            <a:ext cx="787400" cy="0"/>
          </a:xfrm>
          <a:custGeom>
            <a:avLst/>
            <a:gdLst/>
            <a:ahLst/>
            <a:cxnLst/>
            <a:rect l="l" t="t" r="r" b="b"/>
            <a:pathLst>
              <a:path w="787400">
                <a:moveTo>
                  <a:pt x="0" y="0"/>
                </a:moveTo>
                <a:lnTo>
                  <a:pt x="786892" y="0"/>
                </a:lnTo>
              </a:path>
            </a:pathLst>
          </a:custGeom>
          <a:ln w="3175">
            <a:solidFill>
              <a:srgbClr val="3164FF"/>
            </a:solidFill>
          </a:ln>
        </p:spPr>
        <p:txBody>
          <a:bodyPr wrap="square" lIns="0" tIns="0" rIns="0" bIns="0" rtlCol="0"/>
          <a:lstStyle/>
          <a:p>
            <a:endParaRPr>
              <a:solidFill>
                <a:prstClr val="black"/>
              </a:solidFill>
            </a:endParaRPr>
          </a:p>
        </p:txBody>
      </p:sp>
      <p:sp>
        <p:nvSpPr>
          <p:cNvPr id="101" name="object 101"/>
          <p:cNvSpPr/>
          <p:nvPr/>
        </p:nvSpPr>
        <p:spPr>
          <a:xfrm>
            <a:off x="2236723" y="5457063"/>
            <a:ext cx="746125" cy="0"/>
          </a:xfrm>
          <a:custGeom>
            <a:avLst/>
            <a:gdLst/>
            <a:ahLst/>
            <a:cxnLst/>
            <a:rect l="l" t="t" r="r" b="b"/>
            <a:pathLst>
              <a:path w="746125">
                <a:moveTo>
                  <a:pt x="0" y="0"/>
                </a:moveTo>
                <a:lnTo>
                  <a:pt x="745617" y="0"/>
                </a:lnTo>
              </a:path>
            </a:pathLst>
          </a:custGeom>
          <a:ln w="3175">
            <a:solidFill>
              <a:srgbClr val="3164FF"/>
            </a:solidFill>
          </a:ln>
        </p:spPr>
        <p:txBody>
          <a:bodyPr wrap="square" lIns="0" tIns="0" rIns="0" bIns="0" rtlCol="0"/>
          <a:lstStyle/>
          <a:p>
            <a:endParaRPr>
              <a:solidFill>
                <a:prstClr val="black"/>
              </a:solidFill>
            </a:endParaRPr>
          </a:p>
        </p:txBody>
      </p:sp>
      <p:sp>
        <p:nvSpPr>
          <p:cNvPr id="102" name="object 102"/>
          <p:cNvSpPr/>
          <p:nvPr/>
        </p:nvSpPr>
        <p:spPr>
          <a:xfrm>
            <a:off x="2237358" y="5462651"/>
            <a:ext cx="704850" cy="0"/>
          </a:xfrm>
          <a:custGeom>
            <a:avLst/>
            <a:gdLst/>
            <a:ahLst/>
            <a:cxnLst/>
            <a:rect l="l" t="t" r="r" b="b"/>
            <a:pathLst>
              <a:path w="704850">
                <a:moveTo>
                  <a:pt x="0" y="0"/>
                </a:moveTo>
                <a:lnTo>
                  <a:pt x="704342" y="0"/>
                </a:lnTo>
              </a:path>
            </a:pathLst>
          </a:custGeom>
          <a:ln w="3175">
            <a:solidFill>
              <a:srgbClr val="3164FF"/>
            </a:solidFill>
          </a:ln>
        </p:spPr>
        <p:txBody>
          <a:bodyPr wrap="square" lIns="0" tIns="0" rIns="0" bIns="0" rtlCol="0"/>
          <a:lstStyle/>
          <a:p>
            <a:endParaRPr>
              <a:solidFill>
                <a:prstClr val="black"/>
              </a:solidFill>
            </a:endParaRPr>
          </a:p>
        </p:txBody>
      </p:sp>
      <p:sp>
        <p:nvSpPr>
          <p:cNvPr id="103" name="object 103"/>
          <p:cNvSpPr/>
          <p:nvPr/>
        </p:nvSpPr>
        <p:spPr>
          <a:xfrm>
            <a:off x="2238120" y="5468239"/>
            <a:ext cx="662940" cy="0"/>
          </a:xfrm>
          <a:custGeom>
            <a:avLst/>
            <a:gdLst/>
            <a:ahLst/>
            <a:cxnLst/>
            <a:rect l="l" t="t" r="r" b="b"/>
            <a:pathLst>
              <a:path w="662939">
                <a:moveTo>
                  <a:pt x="0" y="0"/>
                </a:moveTo>
                <a:lnTo>
                  <a:pt x="662940" y="0"/>
                </a:lnTo>
              </a:path>
            </a:pathLst>
          </a:custGeom>
          <a:ln w="3175">
            <a:solidFill>
              <a:srgbClr val="3164FF"/>
            </a:solidFill>
          </a:ln>
        </p:spPr>
        <p:txBody>
          <a:bodyPr wrap="square" lIns="0" tIns="0" rIns="0" bIns="0" rtlCol="0"/>
          <a:lstStyle/>
          <a:p>
            <a:endParaRPr>
              <a:solidFill>
                <a:prstClr val="black"/>
              </a:solidFill>
            </a:endParaRPr>
          </a:p>
        </p:txBody>
      </p:sp>
      <p:sp>
        <p:nvSpPr>
          <p:cNvPr id="104" name="object 104"/>
          <p:cNvSpPr/>
          <p:nvPr/>
        </p:nvSpPr>
        <p:spPr>
          <a:xfrm>
            <a:off x="2238755" y="5473700"/>
            <a:ext cx="621665" cy="0"/>
          </a:xfrm>
          <a:custGeom>
            <a:avLst/>
            <a:gdLst/>
            <a:ahLst/>
            <a:cxnLst/>
            <a:rect l="l" t="t" r="r" b="b"/>
            <a:pathLst>
              <a:path w="621664">
                <a:moveTo>
                  <a:pt x="0" y="0"/>
                </a:moveTo>
                <a:lnTo>
                  <a:pt x="621664" y="0"/>
                </a:lnTo>
              </a:path>
            </a:pathLst>
          </a:custGeom>
          <a:ln w="3175">
            <a:solidFill>
              <a:srgbClr val="3164FF"/>
            </a:solidFill>
          </a:ln>
        </p:spPr>
        <p:txBody>
          <a:bodyPr wrap="square" lIns="0" tIns="0" rIns="0" bIns="0" rtlCol="0"/>
          <a:lstStyle/>
          <a:p>
            <a:endParaRPr>
              <a:solidFill>
                <a:prstClr val="black"/>
              </a:solidFill>
            </a:endParaRPr>
          </a:p>
        </p:txBody>
      </p:sp>
      <p:sp>
        <p:nvSpPr>
          <p:cNvPr id="105" name="object 105"/>
          <p:cNvSpPr/>
          <p:nvPr/>
        </p:nvSpPr>
        <p:spPr>
          <a:xfrm>
            <a:off x="2239391" y="5479288"/>
            <a:ext cx="580390" cy="0"/>
          </a:xfrm>
          <a:custGeom>
            <a:avLst/>
            <a:gdLst/>
            <a:ahLst/>
            <a:cxnLst/>
            <a:rect l="l" t="t" r="r" b="b"/>
            <a:pathLst>
              <a:path w="580389">
                <a:moveTo>
                  <a:pt x="0" y="0"/>
                </a:moveTo>
                <a:lnTo>
                  <a:pt x="580389" y="0"/>
                </a:lnTo>
              </a:path>
            </a:pathLst>
          </a:custGeom>
          <a:ln w="3175">
            <a:solidFill>
              <a:srgbClr val="3164FF"/>
            </a:solidFill>
          </a:ln>
        </p:spPr>
        <p:txBody>
          <a:bodyPr wrap="square" lIns="0" tIns="0" rIns="0" bIns="0" rtlCol="0"/>
          <a:lstStyle/>
          <a:p>
            <a:endParaRPr>
              <a:solidFill>
                <a:prstClr val="black"/>
              </a:solidFill>
            </a:endParaRPr>
          </a:p>
        </p:txBody>
      </p:sp>
      <p:sp>
        <p:nvSpPr>
          <p:cNvPr id="106" name="object 106"/>
          <p:cNvSpPr/>
          <p:nvPr/>
        </p:nvSpPr>
        <p:spPr>
          <a:xfrm>
            <a:off x="2240152" y="5484748"/>
            <a:ext cx="539115" cy="0"/>
          </a:xfrm>
          <a:custGeom>
            <a:avLst/>
            <a:gdLst/>
            <a:ahLst/>
            <a:cxnLst/>
            <a:rect l="l" t="t" r="r" b="b"/>
            <a:pathLst>
              <a:path w="539114">
                <a:moveTo>
                  <a:pt x="0" y="0"/>
                </a:moveTo>
                <a:lnTo>
                  <a:pt x="538861" y="0"/>
                </a:lnTo>
              </a:path>
            </a:pathLst>
          </a:custGeom>
          <a:ln w="3175">
            <a:solidFill>
              <a:srgbClr val="3164FF"/>
            </a:solidFill>
          </a:ln>
        </p:spPr>
        <p:txBody>
          <a:bodyPr wrap="square" lIns="0" tIns="0" rIns="0" bIns="0" rtlCol="0"/>
          <a:lstStyle/>
          <a:p>
            <a:endParaRPr>
              <a:solidFill>
                <a:prstClr val="black"/>
              </a:solidFill>
            </a:endParaRPr>
          </a:p>
        </p:txBody>
      </p:sp>
      <p:sp>
        <p:nvSpPr>
          <p:cNvPr id="107" name="object 107"/>
          <p:cNvSpPr/>
          <p:nvPr/>
        </p:nvSpPr>
        <p:spPr>
          <a:xfrm>
            <a:off x="2240788" y="5490336"/>
            <a:ext cx="497840" cy="0"/>
          </a:xfrm>
          <a:custGeom>
            <a:avLst/>
            <a:gdLst/>
            <a:ahLst/>
            <a:cxnLst/>
            <a:rect l="l" t="t" r="r" b="b"/>
            <a:pathLst>
              <a:path w="497839">
                <a:moveTo>
                  <a:pt x="0" y="0"/>
                </a:moveTo>
                <a:lnTo>
                  <a:pt x="497586" y="0"/>
                </a:lnTo>
              </a:path>
            </a:pathLst>
          </a:custGeom>
          <a:ln w="3175">
            <a:solidFill>
              <a:srgbClr val="3164FF"/>
            </a:solidFill>
          </a:ln>
        </p:spPr>
        <p:txBody>
          <a:bodyPr wrap="square" lIns="0" tIns="0" rIns="0" bIns="0" rtlCol="0"/>
          <a:lstStyle/>
          <a:p>
            <a:endParaRPr>
              <a:solidFill>
                <a:prstClr val="black"/>
              </a:solidFill>
            </a:endParaRPr>
          </a:p>
        </p:txBody>
      </p:sp>
      <p:sp>
        <p:nvSpPr>
          <p:cNvPr id="108" name="object 108"/>
          <p:cNvSpPr/>
          <p:nvPr/>
        </p:nvSpPr>
        <p:spPr>
          <a:xfrm>
            <a:off x="2241423" y="5495797"/>
            <a:ext cx="456565" cy="0"/>
          </a:xfrm>
          <a:custGeom>
            <a:avLst/>
            <a:gdLst/>
            <a:ahLst/>
            <a:cxnLst/>
            <a:rect l="l" t="t" r="r" b="b"/>
            <a:pathLst>
              <a:path w="456564">
                <a:moveTo>
                  <a:pt x="0" y="0"/>
                </a:moveTo>
                <a:lnTo>
                  <a:pt x="456310" y="0"/>
                </a:lnTo>
              </a:path>
            </a:pathLst>
          </a:custGeom>
          <a:ln w="3175">
            <a:solidFill>
              <a:srgbClr val="3164FF"/>
            </a:solidFill>
          </a:ln>
        </p:spPr>
        <p:txBody>
          <a:bodyPr wrap="square" lIns="0" tIns="0" rIns="0" bIns="0" rtlCol="0"/>
          <a:lstStyle/>
          <a:p>
            <a:endParaRPr>
              <a:solidFill>
                <a:prstClr val="black"/>
              </a:solidFill>
            </a:endParaRPr>
          </a:p>
        </p:txBody>
      </p:sp>
      <p:sp>
        <p:nvSpPr>
          <p:cNvPr id="109" name="object 109"/>
          <p:cNvSpPr/>
          <p:nvPr/>
        </p:nvSpPr>
        <p:spPr>
          <a:xfrm>
            <a:off x="2242185" y="5501385"/>
            <a:ext cx="415290" cy="0"/>
          </a:xfrm>
          <a:custGeom>
            <a:avLst/>
            <a:gdLst/>
            <a:ahLst/>
            <a:cxnLst/>
            <a:rect l="l" t="t" r="r" b="b"/>
            <a:pathLst>
              <a:path w="415289">
                <a:moveTo>
                  <a:pt x="0" y="0"/>
                </a:moveTo>
                <a:lnTo>
                  <a:pt x="414908" y="0"/>
                </a:lnTo>
              </a:path>
            </a:pathLst>
          </a:custGeom>
          <a:ln w="3175">
            <a:solidFill>
              <a:srgbClr val="3164FF"/>
            </a:solidFill>
          </a:ln>
        </p:spPr>
        <p:txBody>
          <a:bodyPr wrap="square" lIns="0" tIns="0" rIns="0" bIns="0" rtlCol="0"/>
          <a:lstStyle/>
          <a:p>
            <a:endParaRPr>
              <a:solidFill>
                <a:prstClr val="black"/>
              </a:solidFill>
            </a:endParaRPr>
          </a:p>
        </p:txBody>
      </p:sp>
      <p:sp>
        <p:nvSpPr>
          <p:cNvPr id="110" name="object 110"/>
          <p:cNvSpPr/>
          <p:nvPr/>
        </p:nvSpPr>
        <p:spPr>
          <a:xfrm>
            <a:off x="2242820" y="5506973"/>
            <a:ext cx="374015" cy="0"/>
          </a:xfrm>
          <a:custGeom>
            <a:avLst/>
            <a:gdLst/>
            <a:ahLst/>
            <a:cxnLst/>
            <a:rect l="l" t="t" r="r" b="b"/>
            <a:pathLst>
              <a:path w="374014">
                <a:moveTo>
                  <a:pt x="0" y="0"/>
                </a:moveTo>
                <a:lnTo>
                  <a:pt x="373634" y="0"/>
                </a:lnTo>
              </a:path>
            </a:pathLst>
          </a:custGeom>
          <a:ln w="3175">
            <a:solidFill>
              <a:srgbClr val="3164FF"/>
            </a:solidFill>
          </a:ln>
        </p:spPr>
        <p:txBody>
          <a:bodyPr wrap="square" lIns="0" tIns="0" rIns="0" bIns="0" rtlCol="0"/>
          <a:lstStyle/>
          <a:p>
            <a:endParaRPr>
              <a:solidFill>
                <a:prstClr val="black"/>
              </a:solidFill>
            </a:endParaRPr>
          </a:p>
        </p:txBody>
      </p:sp>
      <p:sp>
        <p:nvSpPr>
          <p:cNvPr id="111" name="object 111"/>
          <p:cNvSpPr/>
          <p:nvPr/>
        </p:nvSpPr>
        <p:spPr>
          <a:xfrm>
            <a:off x="2555113" y="5512434"/>
            <a:ext cx="20955" cy="0"/>
          </a:xfrm>
          <a:custGeom>
            <a:avLst/>
            <a:gdLst/>
            <a:ahLst/>
            <a:cxnLst/>
            <a:rect l="l" t="t" r="r" b="b"/>
            <a:pathLst>
              <a:path w="20955">
                <a:moveTo>
                  <a:pt x="0" y="0"/>
                </a:moveTo>
                <a:lnTo>
                  <a:pt x="20700" y="0"/>
                </a:lnTo>
              </a:path>
            </a:pathLst>
          </a:custGeom>
          <a:ln w="3175">
            <a:solidFill>
              <a:srgbClr val="3164FF"/>
            </a:solidFill>
          </a:ln>
        </p:spPr>
        <p:txBody>
          <a:bodyPr wrap="square" lIns="0" tIns="0" rIns="0" bIns="0" rtlCol="0"/>
          <a:lstStyle/>
          <a:p>
            <a:endParaRPr>
              <a:solidFill>
                <a:prstClr val="black"/>
              </a:solidFill>
            </a:endParaRPr>
          </a:p>
        </p:txBody>
      </p:sp>
      <p:sp>
        <p:nvSpPr>
          <p:cNvPr id="112" name="object 112"/>
          <p:cNvSpPr/>
          <p:nvPr/>
        </p:nvSpPr>
        <p:spPr>
          <a:xfrm>
            <a:off x="2555875" y="4975733"/>
            <a:ext cx="41910" cy="0"/>
          </a:xfrm>
          <a:custGeom>
            <a:avLst/>
            <a:gdLst/>
            <a:ahLst/>
            <a:cxnLst/>
            <a:rect l="l" t="t" r="r" b="b"/>
            <a:pathLst>
              <a:path w="41910">
                <a:moveTo>
                  <a:pt x="0" y="0"/>
                </a:moveTo>
                <a:lnTo>
                  <a:pt x="41910" y="0"/>
                </a:lnTo>
              </a:path>
            </a:pathLst>
          </a:custGeom>
          <a:ln w="3175">
            <a:solidFill>
              <a:srgbClr val="3164FF"/>
            </a:solidFill>
          </a:ln>
        </p:spPr>
        <p:txBody>
          <a:bodyPr wrap="square" lIns="0" tIns="0" rIns="0" bIns="0" rtlCol="0"/>
          <a:lstStyle/>
          <a:p>
            <a:endParaRPr>
              <a:solidFill>
                <a:prstClr val="black"/>
              </a:solidFill>
            </a:endParaRPr>
          </a:p>
        </p:txBody>
      </p:sp>
      <p:sp>
        <p:nvSpPr>
          <p:cNvPr id="113" name="object 113"/>
          <p:cNvSpPr/>
          <p:nvPr/>
        </p:nvSpPr>
        <p:spPr>
          <a:xfrm>
            <a:off x="2514473" y="4981321"/>
            <a:ext cx="84455" cy="0"/>
          </a:xfrm>
          <a:custGeom>
            <a:avLst/>
            <a:gdLst/>
            <a:ahLst/>
            <a:cxnLst/>
            <a:rect l="l" t="t" r="r" b="b"/>
            <a:pathLst>
              <a:path w="84455">
                <a:moveTo>
                  <a:pt x="0" y="0"/>
                </a:moveTo>
                <a:lnTo>
                  <a:pt x="83946" y="0"/>
                </a:lnTo>
              </a:path>
            </a:pathLst>
          </a:custGeom>
          <a:ln w="3175">
            <a:solidFill>
              <a:srgbClr val="3164FF"/>
            </a:solidFill>
          </a:ln>
        </p:spPr>
        <p:txBody>
          <a:bodyPr wrap="square" lIns="0" tIns="0" rIns="0" bIns="0" rtlCol="0"/>
          <a:lstStyle/>
          <a:p>
            <a:endParaRPr>
              <a:solidFill>
                <a:prstClr val="black"/>
              </a:solidFill>
            </a:endParaRPr>
          </a:p>
        </p:txBody>
      </p:sp>
      <p:sp>
        <p:nvSpPr>
          <p:cNvPr id="114" name="object 114"/>
          <p:cNvSpPr/>
          <p:nvPr/>
        </p:nvSpPr>
        <p:spPr>
          <a:xfrm>
            <a:off x="2473198" y="4986909"/>
            <a:ext cx="126364" cy="0"/>
          </a:xfrm>
          <a:custGeom>
            <a:avLst/>
            <a:gdLst/>
            <a:ahLst/>
            <a:cxnLst/>
            <a:rect l="l" t="t" r="r" b="b"/>
            <a:pathLst>
              <a:path w="126364">
                <a:moveTo>
                  <a:pt x="0" y="0"/>
                </a:moveTo>
                <a:lnTo>
                  <a:pt x="125983" y="0"/>
                </a:lnTo>
              </a:path>
            </a:pathLst>
          </a:custGeom>
          <a:ln w="3175">
            <a:solidFill>
              <a:srgbClr val="3164FF"/>
            </a:solidFill>
          </a:ln>
        </p:spPr>
        <p:txBody>
          <a:bodyPr wrap="square" lIns="0" tIns="0" rIns="0" bIns="0" rtlCol="0"/>
          <a:lstStyle/>
          <a:p>
            <a:endParaRPr>
              <a:solidFill>
                <a:prstClr val="black"/>
              </a:solidFill>
            </a:endParaRPr>
          </a:p>
        </p:txBody>
      </p:sp>
      <p:sp>
        <p:nvSpPr>
          <p:cNvPr id="115" name="object 115"/>
          <p:cNvSpPr/>
          <p:nvPr/>
        </p:nvSpPr>
        <p:spPr>
          <a:xfrm>
            <a:off x="2431923" y="4992370"/>
            <a:ext cx="168275" cy="0"/>
          </a:xfrm>
          <a:custGeom>
            <a:avLst/>
            <a:gdLst/>
            <a:ahLst/>
            <a:cxnLst/>
            <a:rect l="l" t="t" r="r" b="b"/>
            <a:pathLst>
              <a:path w="168275">
                <a:moveTo>
                  <a:pt x="0" y="0"/>
                </a:moveTo>
                <a:lnTo>
                  <a:pt x="167894" y="0"/>
                </a:lnTo>
              </a:path>
            </a:pathLst>
          </a:custGeom>
          <a:ln w="3175">
            <a:solidFill>
              <a:srgbClr val="3164FF"/>
            </a:solidFill>
          </a:ln>
        </p:spPr>
        <p:txBody>
          <a:bodyPr wrap="square" lIns="0" tIns="0" rIns="0" bIns="0" rtlCol="0"/>
          <a:lstStyle/>
          <a:p>
            <a:endParaRPr>
              <a:solidFill>
                <a:prstClr val="black"/>
              </a:solidFill>
            </a:endParaRPr>
          </a:p>
        </p:txBody>
      </p:sp>
      <p:sp>
        <p:nvSpPr>
          <p:cNvPr id="116" name="object 116"/>
          <p:cNvSpPr/>
          <p:nvPr/>
        </p:nvSpPr>
        <p:spPr>
          <a:xfrm>
            <a:off x="2390520" y="4997958"/>
            <a:ext cx="210185" cy="0"/>
          </a:xfrm>
          <a:custGeom>
            <a:avLst/>
            <a:gdLst/>
            <a:ahLst/>
            <a:cxnLst/>
            <a:rect l="l" t="t" r="r" b="b"/>
            <a:pathLst>
              <a:path w="210185">
                <a:moveTo>
                  <a:pt x="0" y="0"/>
                </a:moveTo>
                <a:lnTo>
                  <a:pt x="209931" y="0"/>
                </a:lnTo>
              </a:path>
            </a:pathLst>
          </a:custGeom>
          <a:ln w="3175">
            <a:solidFill>
              <a:srgbClr val="3164FF"/>
            </a:solidFill>
          </a:ln>
        </p:spPr>
        <p:txBody>
          <a:bodyPr wrap="square" lIns="0" tIns="0" rIns="0" bIns="0" rtlCol="0"/>
          <a:lstStyle/>
          <a:p>
            <a:endParaRPr>
              <a:solidFill>
                <a:prstClr val="black"/>
              </a:solidFill>
            </a:endParaRPr>
          </a:p>
        </p:txBody>
      </p:sp>
      <p:sp>
        <p:nvSpPr>
          <p:cNvPr id="117" name="object 117"/>
          <p:cNvSpPr/>
          <p:nvPr/>
        </p:nvSpPr>
        <p:spPr>
          <a:xfrm>
            <a:off x="2349245" y="5003419"/>
            <a:ext cx="252095" cy="0"/>
          </a:xfrm>
          <a:custGeom>
            <a:avLst/>
            <a:gdLst/>
            <a:ahLst/>
            <a:cxnLst/>
            <a:rect l="l" t="t" r="r" b="b"/>
            <a:pathLst>
              <a:path w="252094">
                <a:moveTo>
                  <a:pt x="0" y="0"/>
                </a:moveTo>
                <a:lnTo>
                  <a:pt x="251841" y="0"/>
                </a:lnTo>
              </a:path>
            </a:pathLst>
          </a:custGeom>
          <a:ln w="3175">
            <a:solidFill>
              <a:srgbClr val="3164FF"/>
            </a:solidFill>
          </a:ln>
        </p:spPr>
        <p:txBody>
          <a:bodyPr wrap="square" lIns="0" tIns="0" rIns="0" bIns="0" rtlCol="0"/>
          <a:lstStyle/>
          <a:p>
            <a:endParaRPr>
              <a:solidFill>
                <a:prstClr val="black"/>
              </a:solidFill>
            </a:endParaRPr>
          </a:p>
        </p:txBody>
      </p:sp>
      <p:sp>
        <p:nvSpPr>
          <p:cNvPr id="118" name="object 118"/>
          <p:cNvSpPr/>
          <p:nvPr/>
        </p:nvSpPr>
        <p:spPr>
          <a:xfrm>
            <a:off x="2307970" y="5009007"/>
            <a:ext cx="294005" cy="0"/>
          </a:xfrm>
          <a:custGeom>
            <a:avLst/>
            <a:gdLst/>
            <a:ahLst/>
            <a:cxnLst/>
            <a:rect l="l" t="t" r="r" b="b"/>
            <a:pathLst>
              <a:path w="294005">
                <a:moveTo>
                  <a:pt x="0" y="0"/>
                </a:moveTo>
                <a:lnTo>
                  <a:pt x="293751" y="0"/>
                </a:lnTo>
              </a:path>
            </a:pathLst>
          </a:custGeom>
          <a:ln w="3175">
            <a:solidFill>
              <a:srgbClr val="3164FF"/>
            </a:solidFill>
          </a:ln>
        </p:spPr>
        <p:txBody>
          <a:bodyPr wrap="square" lIns="0" tIns="0" rIns="0" bIns="0" rtlCol="0"/>
          <a:lstStyle/>
          <a:p>
            <a:endParaRPr>
              <a:solidFill>
                <a:prstClr val="black"/>
              </a:solidFill>
            </a:endParaRPr>
          </a:p>
        </p:txBody>
      </p:sp>
      <p:sp>
        <p:nvSpPr>
          <p:cNvPr id="119" name="object 119"/>
          <p:cNvSpPr/>
          <p:nvPr/>
        </p:nvSpPr>
        <p:spPr>
          <a:xfrm>
            <a:off x="2266695" y="5014467"/>
            <a:ext cx="335915" cy="0"/>
          </a:xfrm>
          <a:custGeom>
            <a:avLst/>
            <a:gdLst/>
            <a:ahLst/>
            <a:cxnLst/>
            <a:rect l="l" t="t" r="r" b="b"/>
            <a:pathLst>
              <a:path w="335914">
                <a:moveTo>
                  <a:pt x="0" y="0"/>
                </a:moveTo>
                <a:lnTo>
                  <a:pt x="335788" y="0"/>
                </a:lnTo>
              </a:path>
            </a:pathLst>
          </a:custGeom>
          <a:ln w="3175">
            <a:solidFill>
              <a:srgbClr val="3164FF"/>
            </a:solidFill>
          </a:ln>
        </p:spPr>
        <p:txBody>
          <a:bodyPr wrap="square" lIns="0" tIns="0" rIns="0" bIns="0" rtlCol="0"/>
          <a:lstStyle/>
          <a:p>
            <a:endParaRPr>
              <a:solidFill>
                <a:prstClr val="black"/>
              </a:solidFill>
            </a:endParaRPr>
          </a:p>
        </p:txBody>
      </p:sp>
      <p:sp>
        <p:nvSpPr>
          <p:cNvPr id="120" name="object 120"/>
          <p:cNvSpPr/>
          <p:nvPr/>
        </p:nvSpPr>
        <p:spPr>
          <a:xfrm>
            <a:off x="2225294" y="5020055"/>
            <a:ext cx="377825" cy="0"/>
          </a:xfrm>
          <a:custGeom>
            <a:avLst/>
            <a:gdLst/>
            <a:ahLst/>
            <a:cxnLst/>
            <a:rect l="l" t="t" r="r" b="b"/>
            <a:pathLst>
              <a:path w="377825">
                <a:moveTo>
                  <a:pt x="0" y="0"/>
                </a:moveTo>
                <a:lnTo>
                  <a:pt x="377825" y="0"/>
                </a:lnTo>
              </a:path>
            </a:pathLst>
          </a:custGeom>
          <a:ln w="3175">
            <a:solidFill>
              <a:srgbClr val="3164FF"/>
            </a:solidFill>
          </a:ln>
        </p:spPr>
        <p:txBody>
          <a:bodyPr wrap="square" lIns="0" tIns="0" rIns="0" bIns="0" rtlCol="0"/>
          <a:lstStyle/>
          <a:p>
            <a:endParaRPr>
              <a:solidFill>
                <a:prstClr val="black"/>
              </a:solidFill>
            </a:endParaRPr>
          </a:p>
        </p:txBody>
      </p:sp>
      <p:sp>
        <p:nvSpPr>
          <p:cNvPr id="121" name="object 121"/>
          <p:cNvSpPr/>
          <p:nvPr/>
        </p:nvSpPr>
        <p:spPr>
          <a:xfrm>
            <a:off x="2184019" y="5023612"/>
            <a:ext cx="423545" cy="31750"/>
          </a:xfrm>
          <a:custGeom>
            <a:avLst/>
            <a:gdLst/>
            <a:ahLst/>
            <a:cxnLst/>
            <a:rect l="l" t="t" r="r" b="b"/>
            <a:pathLst>
              <a:path w="423544" h="31750">
                <a:moveTo>
                  <a:pt x="0" y="31621"/>
                </a:moveTo>
                <a:lnTo>
                  <a:pt x="423037" y="31621"/>
                </a:lnTo>
                <a:lnTo>
                  <a:pt x="42303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22" name="object 122"/>
          <p:cNvSpPr/>
          <p:nvPr/>
        </p:nvSpPr>
        <p:spPr>
          <a:xfrm>
            <a:off x="2187955" y="5056886"/>
            <a:ext cx="423545" cy="31750"/>
          </a:xfrm>
          <a:custGeom>
            <a:avLst/>
            <a:gdLst/>
            <a:ahLst/>
            <a:cxnLst/>
            <a:rect l="l" t="t" r="r" b="b"/>
            <a:pathLst>
              <a:path w="423544" h="31750">
                <a:moveTo>
                  <a:pt x="0" y="31494"/>
                </a:moveTo>
                <a:lnTo>
                  <a:pt x="423163" y="31494"/>
                </a:lnTo>
                <a:lnTo>
                  <a:pt x="42316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23" name="object 123"/>
          <p:cNvSpPr/>
          <p:nvPr/>
        </p:nvSpPr>
        <p:spPr>
          <a:xfrm>
            <a:off x="2192020" y="5090033"/>
            <a:ext cx="423545" cy="31750"/>
          </a:xfrm>
          <a:custGeom>
            <a:avLst/>
            <a:gdLst/>
            <a:ahLst/>
            <a:cxnLst/>
            <a:rect l="l" t="t" r="r" b="b"/>
            <a:pathLst>
              <a:path w="423544" h="31750">
                <a:moveTo>
                  <a:pt x="0" y="31621"/>
                </a:moveTo>
                <a:lnTo>
                  <a:pt x="423037" y="31621"/>
                </a:lnTo>
                <a:lnTo>
                  <a:pt x="42303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24" name="object 124"/>
          <p:cNvSpPr/>
          <p:nvPr/>
        </p:nvSpPr>
        <p:spPr>
          <a:xfrm>
            <a:off x="2196083" y="5123180"/>
            <a:ext cx="422909" cy="31750"/>
          </a:xfrm>
          <a:custGeom>
            <a:avLst/>
            <a:gdLst/>
            <a:ahLst/>
            <a:cxnLst/>
            <a:rect l="l" t="t" r="r" b="b"/>
            <a:pathLst>
              <a:path w="422910" h="31750">
                <a:moveTo>
                  <a:pt x="0" y="31621"/>
                </a:moveTo>
                <a:lnTo>
                  <a:pt x="422910" y="31621"/>
                </a:lnTo>
                <a:lnTo>
                  <a:pt x="42291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25" name="object 125"/>
          <p:cNvSpPr/>
          <p:nvPr/>
        </p:nvSpPr>
        <p:spPr>
          <a:xfrm>
            <a:off x="2200148" y="5156454"/>
            <a:ext cx="422909" cy="31750"/>
          </a:xfrm>
          <a:custGeom>
            <a:avLst/>
            <a:gdLst/>
            <a:ahLst/>
            <a:cxnLst/>
            <a:rect l="l" t="t" r="r" b="b"/>
            <a:pathLst>
              <a:path w="422910" h="31750">
                <a:moveTo>
                  <a:pt x="0" y="31494"/>
                </a:moveTo>
                <a:lnTo>
                  <a:pt x="422909" y="31494"/>
                </a:lnTo>
                <a:lnTo>
                  <a:pt x="422909"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26" name="object 126"/>
          <p:cNvSpPr/>
          <p:nvPr/>
        </p:nvSpPr>
        <p:spPr>
          <a:xfrm>
            <a:off x="2204211" y="5189601"/>
            <a:ext cx="422909" cy="31750"/>
          </a:xfrm>
          <a:custGeom>
            <a:avLst/>
            <a:gdLst/>
            <a:ahLst/>
            <a:cxnLst/>
            <a:rect l="l" t="t" r="r" b="b"/>
            <a:pathLst>
              <a:path w="422910" h="31750">
                <a:moveTo>
                  <a:pt x="0" y="31621"/>
                </a:moveTo>
                <a:lnTo>
                  <a:pt x="422782" y="31621"/>
                </a:lnTo>
                <a:lnTo>
                  <a:pt x="422782"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27" name="object 127"/>
          <p:cNvSpPr/>
          <p:nvPr/>
        </p:nvSpPr>
        <p:spPr>
          <a:xfrm>
            <a:off x="2208276" y="5222748"/>
            <a:ext cx="422909" cy="31750"/>
          </a:xfrm>
          <a:custGeom>
            <a:avLst/>
            <a:gdLst/>
            <a:ahLst/>
            <a:cxnLst/>
            <a:rect l="l" t="t" r="r" b="b"/>
            <a:pathLst>
              <a:path w="422910" h="31750">
                <a:moveTo>
                  <a:pt x="0" y="31621"/>
                </a:moveTo>
                <a:lnTo>
                  <a:pt x="422656" y="31621"/>
                </a:lnTo>
                <a:lnTo>
                  <a:pt x="422656"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28" name="object 128"/>
          <p:cNvSpPr/>
          <p:nvPr/>
        </p:nvSpPr>
        <p:spPr>
          <a:xfrm>
            <a:off x="2212339" y="5256022"/>
            <a:ext cx="422909" cy="31750"/>
          </a:xfrm>
          <a:custGeom>
            <a:avLst/>
            <a:gdLst/>
            <a:ahLst/>
            <a:cxnLst/>
            <a:rect l="l" t="t" r="r" b="b"/>
            <a:pathLst>
              <a:path w="422910" h="31750">
                <a:moveTo>
                  <a:pt x="0" y="31494"/>
                </a:moveTo>
                <a:lnTo>
                  <a:pt x="422656" y="31494"/>
                </a:lnTo>
                <a:lnTo>
                  <a:pt x="422656"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29" name="object 129"/>
          <p:cNvSpPr/>
          <p:nvPr/>
        </p:nvSpPr>
        <p:spPr>
          <a:xfrm>
            <a:off x="2216404" y="5289169"/>
            <a:ext cx="421005" cy="15240"/>
          </a:xfrm>
          <a:custGeom>
            <a:avLst/>
            <a:gdLst/>
            <a:ahLst/>
            <a:cxnLst/>
            <a:rect l="l" t="t" r="r" b="b"/>
            <a:pathLst>
              <a:path w="421005" h="15239">
                <a:moveTo>
                  <a:pt x="0" y="14984"/>
                </a:moveTo>
                <a:lnTo>
                  <a:pt x="420496" y="14984"/>
                </a:lnTo>
                <a:lnTo>
                  <a:pt x="420496" y="0"/>
                </a:lnTo>
                <a:lnTo>
                  <a:pt x="0" y="0"/>
                </a:lnTo>
                <a:lnTo>
                  <a:pt x="0" y="14984"/>
                </a:lnTo>
                <a:close/>
              </a:path>
            </a:pathLst>
          </a:custGeom>
          <a:solidFill>
            <a:srgbClr val="3164FF"/>
          </a:solidFill>
        </p:spPr>
        <p:txBody>
          <a:bodyPr wrap="square" lIns="0" tIns="0" rIns="0" bIns="0" rtlCol="0"/>
          <a:lstStyle/>
          <a:p>
            <a:endParaRPr>
              <a:solidFill>
                <a:prstClr val="black"/>
              </a:solidFill>
            </a:endParaRPr>
          </a:p>
        </p:txBody>
      </p:sp>
      <p:sp>
        <p:nvSpPr>
          <p:cNvPr id="130" name="object 130"/>
          <p:cNvSpPr/>
          <p:nvPr/>
        </p:nvSpPr>
        <p:spPr>
          <a:xfrm>
            <a:off x="2243454" y="5512434"/>
            <a:ext cx="272415" cy="0"/>
          </a:xfrm>
          <a:custGeom>
            <a:avLst/>
            <a:gdLst/>
            <a:ahLst/>
            <a:cxnLst/>
            <a:rect l="l" t="t" r="r" b="b"/>
            <a:pathLst>
              <a:path w="272414">
                <a:moveTo>
                  <a:pt x="0" y="0"/>
                </a:moveTo>
                <a:lnTo>
                  <a:pt x="272161" y="0"/>
                </a:lnTo>
              </a:path>
            </a:pathLst>
          </a:custGeom>
          <a:ln w="3175">
            <a:solidFill>
              <a:srgbClr val="3164FF"/>
            </a:solidFill>
          </a:ln>
        </p:spPr>
        <p:txBody>
          <a:bodyPr wrap="square" lIns="0" tIns="0" rIns="0" bIns="0" rtlCol="0"/>
          <a:lstStyle/>
          <a:p>
            <a:endParaRPr>
              <a:solidFill>
                <a:prstClr val="black"/>
              </a:solidFill>
            </a:endParaRPr>
          </a:p>
        </p:txBody>
      </p:sp>
      <p:sp>
        <p:nvSpPr>
          <p:cNvPr id="131" name="object 131"/>
          <p:cNvSpPr/>
          <p:nvPr/>
        </p:nvSpPr>
        <p:spPr>
          <a:xfrm>
            <a:off x="2244217" y="5518022"/>
            <a:ext cx="230504" cy="0"/>
          </a:xfrm>
          <a:custGeom>
            <a:avLst/>
            <a:gdLst/>
            <a:ahLst/>
            <a:cxnLst/>
            <a:rect l="l" t="t" r="r" b="b"/>
            <a:pathLst>
              <a:path w="230505">
                <a:moveTo>
                  <a:pt x="0" y="0"/>
                </a:moveTo>
                <a:lnTo>
                  <a:pt x="230124" y="0"/>
                </a:lnTo>
              </a:path>
            </a:pathLst>
          </a:custGeom>
          <a:ln w="3175">
            <a:solidFill>
              <a:srgbClr val="3164FF"/>
            </a:solidFill>
          </a:ln>
        </p:spPr>
        <p:txBody>
          <a:bodyPr wrap="square" lIns="0" tIns="0" rIns="0" bIns="0" rtlCol="0"/>
          <a:lstStyle/>
          <a:p>
            <a:endParaRPr>
              <a:solidFill>
                <a:prstClr val="black"/>
              </a:solidFill>
            </a:endParaRPr>
          </a:p>
        </p:txBody>
      </p:sp>
      <p:sp>
        <p:nvSpPr>
          <p:cNvPr id="132" name="object 132"/>
          <p:cNvSpPr/>
          <p:nvPr/>
        </p:nvSpPr>
        <p:spPr>
          <a:xfrm>
            <a:off x="2244851" y="5523484"/>
            <a:ext cx="188595" cy="0"/>
          </a:xfrm>
          <a:custGeom>
            <a:avLst/>
            <a:gdLst/>
            <a:ahLst/>
            <a:cxnLst/>
            <a:rect l="l" t="t" r="r" b="b"/>
            <a:pathLst>
              <a:path w="188594">
                <a:moveTo>
                  <a:pt x="0" y="0"/>
                </a:moveTo>
                <a:lnTo>
                  <a:pt x="188341" y="0"/>
                </a:lnTo>
              </a:path>
            </a:pathLst>
          </a:custGeom>
          <a:ln w="3175">
            <a:solidFill>
              <a:srgbClr val="3164FF"/>
            </a:solidFill>
          </a:ln>
        </p:spPr>
        <p:txBody>
          <a:bodyPr wrap="square" lIns="0" tIns="0" rIns="0" bIns="0" rtlCol="0"/>
          <a:lstStyle/>
          <a:p>
            <a:endParaRPr>
              <a:solidFill>
                <a:prstClr val="black"/>
              </a:solidFill>
            </a:endParaRPr>
          </a:p>
        </p:txBody>
      </p:sp>
      <p:sp>
        <p:nvSpPr>
          <p:cNvPr id="133" name="object 133"/>
          <p:cNvSpPr/>
          <p:nvPr/>
        </p:nvSpPr>
        <p:spPr>
          <a:xfrm>
            <a:off x="2245486" y="5529071"/>
            <a:ext cx="146685" cy="0"/>
          </a:xfrm>
          <a:custGeom>
            <a:avLst/>
            <a:gdLst/>
            <a:ahLst/>
            <a:cxnLst/>
            <a:rect l="l" t="t" r="r" b="b"/>
            <a:pathLst>
              <a:path w="146685">
                <a:moveTo>
                  <a:pt x="0" y="0"/>
                </a:moveTo>
                <a:lnTo>
                  <a:pt x="146557" y="0"/>
                </a:lnTo>
              </a:path>
            </a:pathLst>
          </a:custGeom>
          <a:ln w="3175">
            <a:solidFill>
              <a:srgbClr val="3164FF"/>
            </a:solidFill>
          </a:ln>
        </p:spPr>
        <p:txBody>
          <a:bodyPr wrap="square" lIns="0" tIns="0" rIns="0" bIns="0" rtlCol="0"/>
          <a:lstStyle/>
          <a:p>
            <a:endParaRPr>
              <a:solidFill>
                <a:prstClr val="black"/>
              </a:solidFill>
            </a:endParaRPr>
          </a:p>
        </p:txBody>
      </p:sp>
      <p:sp>
        <p:nvSpPr>
          <p:cNvPr id="134" name="object 134"/>
          <p:cNvSpPr/>
          <p:nvPr/>
        </p:nvSpPr>
        <p:spPr>
          <a:xfrm>
            <a:off x="2246248" y="5534533"/>
            <a:ext cx="104775" cy="0"/>
          </a:xfrm>
          <a:custGeom>
            <a:avLst/>
            <a:gdLst/>
            <a:ahLst/>
            <a:cxnLst/>
            <a:rect l="l" t="t" r="r" b="b"/>
            <a:pathLst>
              <a:path w="104775">
                <a:moveTo>
                  <a:pt x="0" y="0"/>
                </a:moveTo>
                <a:lnTo>
                  <a:pt x="104648" y="0"/>
                </a:lnTo>
              </a:path>
            </a:pathLst>
          </a:custGeom>
          <a:ln w="3175">
            <a:solidFill>
              <a:srgbClr val="3164FF"/>
            </a:solidFill>
          </a:ln>
        </p:spPr>
        <p:txBody>
          <a:bodyPr wrap="square" lIns="0" tIns="0" rIns="0" bIns="0" rtlCol="0"/>
          <a:lstStyle/>
          <a:p>
            <a:endParaRPr>
              <a:solidFill>
                <a:prstClr val="black"/>
              </a:solidFill>
            </a:endParaRPr>
          </a:p>
        </p:txBody>
      </p:sp>
      <p:sp>
        <p:nvSpPr>
          <p:cNvPr id="135" name="object 135"/>
          <p:cNvSpPr/>
          <p:nvPr/>
        </p:nvSpPr>
        <p:spPr>
          <a:xfrm>
            <a:off x="2246883" y="5540121"/>
            <a:ext cx="62865" cy="0"/>
          </a:xfrm>
          <a:custGeom>
            <a:avLst/>
            <a:gdLst/>
            <a:ahLst/>
            <a:cxnLst/>
            <a:rect l="l" t="t" r="r" b="b"/>
            <a:pathLst>
              <a:path w="62864">
                <a:moveTo>
                  <a:pt x="0" y="0"/>
                </a:moveTo>
                <a:lnTo>
                  <a:pt x="62738" y="0"/>
                </a:lnTo>
              </a:path>
            </a:pathLst>
          </a:custGeom>
          <a:ln w="3175">
            <a:solidFill>
              <a:srgbClr val="3164FF"/>
            </a:solidFill>
          </a:ln>
        </p:spPr>
        <p:txBody>
          <a:bodyPr wrap="square" lIns="0" tIns="0" rIns="0" bIns="0" rtlCol="0"/>
          <a:lstStyle/>
          <a:p>
            <a:endParaRPr>
              <a:solidFill>
                <a:prstClr val="black"/>
              </a:solidFill>
            </a:endParaRPr>
          </a:p>
        </p:txBody>
      </p:sp>
      <p:sp>
        <p:nvSpPr>
          <p:cNvPr id="136" name="object 136"/>
          <p:cNvSpPr/>
          <p:nvPr/>
        </p:nvSpPr>
        <p:spPr>
          <a:xfrm>
            <a:off x="2247519" y="5545582"/>
            <a:ext cx="20955" cy="0"/>
          </a:xfrm>
          <a:custGeom>
            <a:avLst/>
            <a:gdLst/>
            <a:ahLst/>
            <a:cxnLst/>
            <a:rect l="l" t="t" r="r" b="b"/>
            <a:pathLst>
              <a:path w="20955">
                <a:moveTo>
                  <a:pt x="0" y="0"/>
                </a:moveTo>
                <a:lnTo>
                  <a:pt x="20955" y="0"/>
                </a:lnTo>
              </a:path>
            </a:pathLst>
          </a:custGeom>
          <a:ln w="3175">
            <a:solidFill>
              <a:srgbClr val="3164FF"/>
            </a:solidFill>
          </a:ln>
        </p:spPr>
        <p:txBody>
          <a:bodyPr wrap="square" lIns="0" tIns="0" rIns="0" bIns="0" rtlCol="0"/>
          <a:lstStyle/>
          <a:p>
            <a:endParaRPr>
              <a:solidFill>
                <a:prstClr val="black"/>
              </a:solidFill>
            </a:endParaRPr>
          </a:p>
        </p:txBody>
      </p:sp>
      <p:sp>
        <p:nvSpPr>
          <p:cNvPr id="137" name="object 137"/>
          <p:cNvSpPr/>
          <p:nvPr/>
        </p:nvSpPr>
        <p:spPr>
          <a:xfrm>
            <a:off x="2386583" y="4134865"/>
            <a:ext cx="162560" cy="0"/>
          </a:xfrm>
          <a:custGeom>
            <a:avLst/>
            <a:gdLst/>
            <a:ahLst/>
            <a:cxnLst/>
            <a:rect l="l" t="t" r="r" b="b"/>
            <a:pathLst>
              <a:path w="162560">
                <a:moveTo>
                  <a:pt x="0" y="0"/>
                </a:moveTo>
                <a:lnTo>
                  <a:pt x="162433" y="0"/>
                </a:lnTo>
              </a:path>
            </a:pathLst>
          </a:custGeom>
          <a:ln w="3175">
            <a:solidFill>
              <a:srgbClr val="3164FF"/>
            </a:solidFill>
          </a:ln>
        </p:spPr>
        <p:txBody>
          <a:bodyPr wrap="square" lIns="0" tIns="0" rIns="0" bIns="0" rtlCol="0"/>
          <a:lstStyle/>
          <a:p>
            <a:endParaRPr>
              <a:solidFill>
                <a:prstClr val="black"/>
              </a:solidFill>
            </a:endParaRPr>
          </a:p>
        </p:txBody>
      </p:sp>
      <p:sp>
        <p:nvSpPr>
          <p:cNvPr id="138" name="object 138"/>
          <p:cNvSpPr/>
          <p:nvPr/>
        </p:nvSpPr>
        <p:spPr>
          <a:xfrm>
            <a:off x="2346705" y="4140327"/>
            <a:ext cx="203200" cy="0"/>
          </a:xfrm>
          <a:custGeom>
            <a:avLst/>
            <a:gdLst/>
            <a:ahLst/>
            <a:cxnLst/>
            <a:rect l="l" t="t" r="r" b="b"/>
            <a:pathLst>
              <a:path w="203200">
                <a:moveTo>
                  <a:pt x="0" y="0"/>
                </a:moveTo>
                <a:lnTo>
                  <a:pt x="202945" y="0"/>
                </a:lnTo>
              </a:path>
            </a:pathLst>
          </a:custGeom>
          <a:ln w="3175">
            <a:solidFill>
              <a:srgbClr val="3164FF"/>
            </a:solidFill>
          </a:ln>
        </p:spPr>
        <p:txBody>
          <a:bodyPr wrap="square" lIns="0" tIns="0" rIns="0" bIns="0" rtlCol="0"/>
          <a:lstStyle/>
          <a:p>
            <a:endParaRPr>
              <a:solidFill>
                <a:prstClr val="black"/>
              </a:solidFill>
            </a:endParaRPr>
          </a:p>
        </p:txBody>
      </p:sp>
      <p:sp>
        <p:nvSpPr>
          <p:cNvPr id="139" name="object 139"/>
          <p:cNvSpPr/>
          <p:nvPr/>
        </p:nvSpPr>
        <p:spPr>
          <a:xfrm>
            <a:off x="2306701" y="4145915"/>
            <a:ext cx="243840" cy="0"/>
          </a:xfrm>
          <a:custGeom>
            <a:avLst/>
            <a:gdLst/>
            <a:ahLst/>
            <a:cxnLst/>
            <a:rect l="l" t="t" r="r" b="b"/>
            <a:pathLst>
              <a:path w="243839">
                <a:moveTo>
                  <a:pt x="0" y="0"/>
                </a:moveTo>
                <a:lnTo>
                  <a:pt x="243712" y="0"/>
                </a:lnTo>
              </a:path>
            </a:pathLst>
          </a:custGeom>
          <a:ln w="3175">
            <a:solidFill>
              <a:srgbClr val="3164FF"/>
            </a:solidFill>
          </a:ln>
        </p:spPr>
        <p:txBody>
          <a:bodyPr wrap="square" lIns="0" tIns="0" rIns="0" bIns="0" rtlCol="0"/>
          <a:lstStyle/>
          <a:p>
            <a:endParaRPr>
              <a:solidFill>
                <a:prstClr val="black"/>
              </a:solidFill>
            </a:endParaRPr>
          </a:p>
        </p:txBody>
      </p:sp>
      <p:sp>
        <p:nvSpPr>
          <p:cNvPr id="140" name="object 140"/>
          <p:cNvSpPr/>
          <p:nvPr/>
        </p:nvSpPr>
        <p:spPr>
          <a:xfrm>
            <a:off x="2266823" y="4151503"/>
            <a:ext cx="284480" cy="0"/>
          </a:xfrm>
          <a:custGeom>
            <a:avLst/>
            <a:gdLst/>
            <a:ahLst/>
            <a:cxnLst/>
            <a:rect l="l" t="t" r="r" b="b"/>
            <a:pathLst>
              <a:path w="284480">
                <a:moveTo>
                  <a:pt x="0" y="0"/>
                </a:moveTo>
                <a:lnTo>
                  <a:pt x="284225" y="0"/>
                </a:lnTo>
              </a:path>
            </a:pathLst>
          </a:custGeom>
          <a:ln w="3175">
            <a:solidFill>
              <a:srgbClr val="3164FF"/>
            </a:solidFill>
          </a:ln>
        </p:spPr>
        <p:txBody>
          <a:bodyPr wrap="square" lIns="0" tIns="0" rIns="0" bIns="0" rtlCol="0"/>
          <a:lstStyle/>
          <a:p>
            <a:endParaRPr>
              <a:solidFill>
                <a:prstClr val="black"/>
              </a:solidFill>
            </a:endParaRPr>
          </a:p>
        </p:txBody>
      </p:sp>
      <p:sp>
        <p:nvSpPr>
          <p:cNvPr id="141" name="object 141"/>
          <p:cNvSpPr/>
          <p:nvPr/>
        </p:nvSpPr>
        <p:spPr>
          <a:xfrm>
            <a:off x="2226945" y="4156964"/>
            <a:ext cx="325120" cy="0"/>
          </a:xfrm>
          <a:custGeom>
            <a:avLst/>
            <a:gdLst/>
            <a:ahLst/>
            <a:cxnLst/>
            <a:rect l="l" t="t" r="r" b="b"/>
            <a:pathLst>
              <a:path w="325119">
                <a:moveTo>
                  <a:pt x="0" y="0"/>
                </a:moveTo>
                <a:lnTo>
                  <a:pt x="324866" y="0"/>
                </a:lnTo>
              </a:path>
            </a:pathLst>
          </a:custGeom>
          <a:ln w="3175">
            <a:solidFill>
              <a:srgbClr val="3164FF"/>
            </a:solidFill>
          </a:ln>
        </p:spPr>
        <p:txBody>
          <a:bodyPr wrap="square" lIns="0" tIns="0" rIns="0" bIns="0" rtlCol="0"/>
          <a:lstStyle/>
          <a:p>
            <a:endParaRPr>
              <a:solidFill>
                <a:prstClr val="black"/>
              </a:solidFill>
            </a:endParaRPr>
          </a:p>
        </p:txBody>
      </p:sp>
      <p:sp>
        <p:nvSpPr>
          <p:cNvPr id="142" name="object 142"/>
          <p:cNvSpPr/>
          <p:nvPr/>
        </p:nvSpPr>
        <p:spPr>
          <a:xfrm>
            <a:off x="2186939" y="4162552"/>
            <a:ext cx="365760" cy="0"/>
          </a:xfrm>
          <a:custGeom>
            <a:avLst/>
            <a:gdLst/>
            <a:ahLst/>
            <a:cxnLst/>
            <a:rect l="l" t="t" r="r" b="b"/>
            <a:pathLst>
              <a:path w="365760">
                <a:moveTo>
                  <a:pt x="0" y="0"/>
                </a:moveTo>
                <a:lnTo>
                  <a:pt x="365506" y="0"/>
                </a:lnTo>
              </a:path>
            </a:pathLst>
          </a:custGeom>
          <a:ln w="3175">
            <a:solidFill>
              <a:srgbClr val="3164FF"/>
            </a:solidFill>
          </a:ln>
        </p:spPr>
        <p:txBody>
          <a:bodyPr wrap="square" lIns="0" tIns="0" rIns="0" bIns="0" rtlCol="0"/>
          <a:lstStyle/>
          <a:p>
            <a:endParaRPr>
              <a:solidFill>
                <a:prstClr val="black"/>
              </a:solidFill>
            </a:endParaRPr>
          </a:p>
        </p:txBody>
      </p:sp>
      <p:sp>
        <p:nvSpPr>
          <p:cNvPr id="143" name="object 143"/>
          <p:cNvSpPr/>
          <p:nvPr/>
        </p:nvSpPr>
        <p:spPr>
          <a:xfrm>
            <a:off x="2147061" y="4168013"/>
            <a:ext cx="406400" cy="0"/>
          </a:xfrm>
          <a:custGeom>
            <a:avLst/>
            <a:gdLst/>
            <a:ahLst/>
            <a:cxnLst/>
            <a:rect l="l" t="t" r="r" b="b"/>
            <a:pathLst>
              <a:path w="406400">
                <a:moveTo>
                  <a:pt x="0" y="0"/>
                </a:moveTo>
                <a:lnTo>
                  <a:pt x="406019" y="0"/>
                </a:lnTo>
              </a:path>
            </a:pathLst>
          </a:custGeom>
          <a:ln w="3175">
            <a:solidFill>
              <a:srgbClr val="3164FF"/>
            </a:solidFill>
          </a:ln>
        </p:spPr>
        <p:txBody>
          <a:bodyPr wrap="square" lIns="0" tIns="0" rIns="0" bIns="0" rtlCol="0"/>
          <a:lstStyle/>
          <a:p>
            <a:endParaRPr>
              <a:solidFill>
                <a:prstClr val="black"/>
              </a:solidFill>
            </a:endParaRPr>
          </a:p>
        </p:txBody>
      </p:sp>
      <p:sp>
        <p:nvSpPr>
          <p:cNvPr id="144" name="object 144"/>
          <p:cNvSpPr/>
          <p:nvPr/>
        </p:nvSpPr>
        <p:spPr>
          <a:xfrm>
            <a:off x="2107057" y="4173601"/>
            <a:ext cx="447040" cy="0"/>
          </a:xfrm>
          <a:custGeom>
            <a:avLst/>
            <a:gdLst/>
            <a:ahLst/>
            <a:cxnLst/>
            <a:rect l="l" t="t" r="r" b="b"/>
            <a:pathLst>
              <a:path w="447039">
                <a:moveTo>
                  <a:pt x="0" y="0"/>
                </a:moveTo>
                <a:lnTo>
                  <a:pt x="446786" y="0"/>
                </a:lnTo>
              </a:path>
            </a:pathLst>
          </a:custGeom>
          <a:ln w="3175">
            <a:solidFill>
              <a:srgbClr val="3164FF"/>
            </a:solidFill>
          </a:ln>
        </p:spPr>
        <p:txBody>
          <a:bodyPr wrap="square" lIns="0" tIns="0" rIns="0" bIns="0" rtlCol="0"/>
          <a:lstStyle/>
          <a:p>
            <a:endParaRPr>
              <a:solidFill>
                <a:prstClr val="black"/>
              </a:solidFill>
            </a:endParaRPr>
          </a:p>
        </p:txBody>
      </p:sp>
      <p:sp>
        <p:nvSpPr>
          <p:cNvPr id="145" name="object 145"/>
          <p:cNvSpPr/>
          <p:nvPr/>
        </p:nvSpPr>
        <p:spPr>
          <a:xfrm>
            <a:off x="2077211" y="4177157"/>
            <a:ext cx="480695" cy="31750"/>
          </a:xfrm>
          <a:custGeom>
            <a:avLst/>
            <a:gdLst/>
            <a:ahLst/>
            <a:cxnLst/>
            <a:rect l="l" t="t" r="r" b="b"/>
            <a:pathLst>
              <a:path w="480694" h="31750">
                <a:moveTo>
                  <a:pt x="0" y="31621"/>
                </a:moveTo>
                <a:lnTo>
                  <a:pt x="480694" y="31621"/>
                </a:lnTo>
                <a:lnTo>
                  <a:pt x="480694"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46" name="object 146"/>
          <p:cNvSpPr/>
          <p:nvPr/>
        </p:nvSpPr>
        <p:spPr>
          <a:xfrm>
            <a:off x="2081148" y="4210304"/>
            <a:ext cx="481330" cy="31750"/>
          </a:xfrm>
          <a:custGeom>
            <a:avLst/>
            <a:gdLst/>
            <a:ahLst/>
            <a:cxnLst/>
            <a:rect l="l" t="t" r="r" b="b"/>
            <a:pathLst>
              <a:path w="481330" h="31750">
                <a:moveTo>
                  <a:pt x="0" y="31621"/>
                </a:moveTo>
                <a:lnTo>
                  <a:pt x="480821" y="31621"/>
                </a:lnTo>
                <a:lnTo>
                  <a:pt x="48082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47" name="object 147"/>
          <p:cNvSpPr/>
          <p:nvPr/>
        </p:nvSpPr>
        <p:spPr>
          <a:xfrm>
            <a:off x="2085085" y="4243578"/>
            <a:ext cx="481330" cy="31750"/>
          </a:xfrm>
          <a:custGeom>
            <a:avLst/>
            <a:gdLst/>
            <a:ahLst/>
            <a:cxnLst/>
            <a:rect l="l" t="t" r="r" b="b"/>
            <a:pathLst>
              <a:path w="481330" h="31750">
                <a:moveTo>
                  <a:pt x="0" y="31494"/>
                </a:moveTo>
                <a:lnTo>
                  <a:pt x="480949" y="31494"/>
                </a:lnTo>
                <a:lnTo>
                  <a:pt x="480949"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48" name="object 148"/>
          <p:cNvSpPr/>
          <p:nvPr/>
        </p:nvSpPr>
        <p:spPr>
          <a:xfrm>
            <a:off x="2089023" y="4276725"/>
            <a:ext cx="481330" cy="31750"/>
          </a:xfrm>
          <a:custGeom>
            <a:avLst/>
            <a:gdLst/>
            <a:ahLst/>
            <a:cxnLst/>
            <a:rect l="l" t="t" r="r" b="b"/>
            <a:pathLst>
              <a:path w="481330" h="31750">
                <a:moveTo>
                  <a:pt x="0" y="31621"/>
                </a:moveTo>
                <a:lnTo>
                  <a:pt x="481075" y="31621"/>
                </a:lnTo>
                <a:lnTo>
                  <a:pt x="481075"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49" name="object 149"/>
          <p:cNvSpPr/>
          <p:nvPr/>
        </p:nvSpPr>
        <p:spPr>
          <a:xfrm>
            <a:off x="2092960" y="4309872"/>
            <a:ext cx="481330" cy="31750"/>
          </a:xfrm>
          <a:custGeom>
            <a:avLst/>
            <a:gdLst/>
            <a:ahLst/>
            <a:cxnLst/>
            <a:rect l="l" t="t" r="r" b="b"/>
            <a:pathLst>
              <a:path w="481330" h="31750">
                <a:moveTo>
                  <a:pt x="0" y="31621"/>
                </a:moveTo>
                <a:lnTo>
                  <a:pt x="481202" y="31621"/>
                </a:lnTo>
                <a:lnTo>
                  <a:pt x="481202"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50" name="object 150"/>
          <p:cNvSpPr/>
          <p:nvPr/>
        </p:nvSpPr>
        <p:spPr>
          <a:xfrm>
            <a:off x="2096897" y="4343146"/>
            <a:ext cx="481330" cy="31750"/>
          </a:xfrm>
          <a:custGeom>
            <a:avLst/>
            <a:gdLst/>
            <a:ahLst/>
            <a:cxnLst/>
            <a:rect l="l" t="t" r="r" b="b"/>
            <a:pathLst>
              <a:path w="481330" h="31750">
                <a:moveTo>
                  <a:pt x="0" y="31621"/>
                </a:moveTo>
                <a:lnTo>
                  <a:pt x="481329" y="31621"/>
                </a:lnTo>
                <a:lnTo>
                  <a:pt x="481329"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51" name="object 151"/>
          <p:cNvSpPr/>
          <p:nvPr/>
        </p:nvSpPr>
        <p:spPr>
          <a:xfrm>
            <a:off x="2100833" y="4376293"/>
            <a:ext cx="481965" cy="31750"/>
          </a:xfrm>
          <a:custGeom>
            <a:avLst/>
            <a:gdLst/>
            <a:ahLst/>
            <a:cxnLst/>
            <a:rect l="l" t="t" r="r" b="b"/>
            <a:pathLst>
              <a:path w="481964" h="31750">
                <a:moveTo>
                  <a:pt x="0" y="31621"/>
                </a:moveTo>
                <a:lnTo>
                  <a:pt x="481457" y="31621"/>
                </a:lnTo>
                <a:lnTo>
                  <a:pt x="48145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52" name="object 152"/>
          <p:cNvSpPr/>
          <p:nvPr/>
        </p:nvSpPr>
        <p:spPr>
          <a:xfrm>
            <a:off x="2104898" y="4409567"/>
            <a:ext cx="481965" cy="31750"/>
          </a:xfrm>
          <a:custGeom>
            <a:avLst/>
            <a:gdLst/>
            <a:ahLst/>
            <a:cxnLst/>
            <a:rect l="l" t="t" r="r" b="b"/>
            <a:pathLst>
              <a:path w="481964" h="31750">
                <a:moveTo>
                  <a:pt x="0" y="31494"/>
                </a:moveTo>
                <a:lnTo>
                  <a:pt x="481456" y="31494"/>
                </a:lnTo>
                <a:lnTo>
                  <a:pt x="481456"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53" name="object 153"/>
          <p:cNvSpPr/>
          <p:nvPr/>
        </p:nvSpPr>
        <p:spPr>
          <a:xfrm>
            <a:off x="2108835" y="4442714"/>
            <a:ext cx="481965" cy="31750"/>
          </a:xfrm>
          <a:custGeom>
            <a:avLst/>
            <a:gdLst/>
            <a:ahLst/>
            <a:cxnLst/>
            <a:rect l="l" t="t" r="r" b="b"/>
            <a:pathLst>
              <a:path w="481964" h="31750">
                <a:moveTo>
                  <a:pt x="0" y="31621"/>
                </a:moveTo>
                <a:lnTo>
                  <a:pt x="481583" y="31621"/>
                </a:lnTo>
                <a:lnTo>
                  <a:pt x="48158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54" name="object 154"/>
          <p:cNvSpPr/>
          <p:nvPr/>
        </p:nvSpPr>
        <p:spPr>
          <a:xfrm>
            <a:off x="2112772" y="4477892"/>
            <a:ext cx="457834" cy="0"/>
          </a:xfrm>
          <a:custGeom>
            <a:avLst/>
            <a:gdLst/>
            <a:ahLst/>
            <a:cxnLst/>
            <a:rect l="l" t="t" r="r" b="b"/>
            <a:pathLst>
              <a:path w="457835">
                <a:moveTo>
                  <a:pt x="0" y="0"/>
                </a:moveTo>
                <a:lnTo>
                  <a:pt x="457834" y="0"/>
                </a:lnTo>
              </a:path>
            </a:pathLst>
          </a:custGeom>
          <a:ln w="3175">
            <a:solidFill>
              <a:srgbClr val="3164FF"/>
            </a:solidFill>
          </a:ln>
        </p:spPr>
        <p:txBody>
          <a:bodyPr wrap="square" lIns="0" tIns="0" rIns="0" bIns="0" rtlCol="0"/>
          <a:lstStyle/>
          <a:p>
            <a:endParaRPr>
              <a:solidFill>
                <a:prstClr val="black"/>
              </a:solidFill>
            </a:endParaRPr>
          </a:p>
        </p:txBody>
      </p:sp>
      <p:sp>
        <p:nvSpPr>
          <p:cNvPr id="155" name="object 155"/>
          <p:cNvSpPr/>
          <p:nvPr/>
        </p:nvSpPr>
        <p:spPr>
          <a:xfrm>
            <a:off x="2113407" y="4483353"/>
            <a:ext cx="417195" cy="0"/>
          </a:xfrm>
          <a:custGeom>
            <a:avLst/>
            <a:gdLst/>
            <a:ahLst/>
            <a:cxnLst/>
            <a:rect l="l" t="t" r="r" b="b"/>
            <a:pathLst>
              <a:path w="417194">
                <a:moveTo>
                  <a:pt x="0" y="0"/>
                </a:moveTo>
                <a:lnTo>
                  <a:pt x="417194" y="0"/>
                </a:lnTo>
              </a:path>
            </a:pathLst>
          </a:custGeom>
          <a:ln w="3175">
            <a:solidFill>
              <a:srgbClr val="3164FF"/>
            </a:solidFill>
          </a:ln>
        </p:spPr>
        <p:txBody>
          <a:bodyPr wrap="square" lIns="0" tIns="0" rIns="0" bIns="0" rtlCol="0"/>
          <a:lstStyle/>
          <a:p>
            <a:endParaRPr>
              <a:solidFill>
                <a:prstClr val="black"/>
              </a:solidFill>
            </a:endParaRPr>
          </a:p>
        </p:txBody>
      </p:sp>
      <p:sp>
        <p:nvSpPr>
          <p:cNvPr id="156" name="object 156"/>
          <p:cNvSpPr/>
          <p:nvPr/>
        </p:nvSpPr>
        <p:spPr>
          <a:xfrm>
            <a:off x="2114042" y="4488941"/>
            <a:ext cx="376555" cy="0"/>
          </a:xfrm>
          <a:custGeom>
            <a:avLst/>
            <a:gdLst/>
            <a:ahLst/>
            <a:cxnLst/>
            <a:rect l="l" t="t" r="r" b="b"/>
            <a:pathLst>
              <a:path w="376555">
                <a:moveTo>
                  <a:pt x="0" y="0"/>
                </a:moveTo>
                <a:lnTo>
                  <a:pt x="376427" y="0"/>
                </a:lnTo>
              </a:path>
            </a:pathLst>
          </a:custGeom>
          <a:ln w="3175">
            <a:solidFill>
              <a:srgbClr val="3164FF"/>
            </a:solidFill>
          </a:ln>
        </p:spPr>
        <p:txBody>
          <a:bodyPr wrap="square" lIns="0" tIns="0" rIns="0" bIns="0" rtlCol="0"/>
          <a:lstStyle/>
          <a:p>
            <a:endParaRPr>
              <a:solidFill>
                <a:prstClr val="black"/>
              </a:solidFill>
            </a:endParaRPr>
          </a:p>
        </p:txBody>
      </p:sp>
      <p:sp>
        <p:nvSpPr>
          <p:cNvPr id="157" name="object 157"/>
          <p:cNvSpPr/>
          <p:nvPr/>
        </p:nvSpPr>
        <p:spPr>
          <a:xfrm>
            <a:off x="2114676" y="4494529"/>
            <a:ext cx="335915" cy="0"/>
          </a:xfrm>
          <a:custGeom>
            <a:avLst/>
            <a:gdLst/>
            <a:ahLst/>
            <a:cxnLst/>
            <a:rect l="l" t="t" r="r" b="b"/>
            <a:pathLst>
              <a:path w="335914">
                <a:moveTo>
                  <a:pt x="0" y="0"/>
                </a:moveTo>
                <a:lnTo>
                  <a:pt x="335788" y="0"/>
                </a:lnTo>
              </a:path>
            </a:pathLst>
          </a:custGeom>
          <a:ln w="3175">
            <a:solidFill>
              <a:srgbClr val="3164FF"/>
            </a:solidFill>
          </a:ln>
        </p:spPr>
        <p:txBody>
          <a:bodyPr wrap="square" lIns="0" tIns="0" rIns="0" bIns="0" rtlCol="0"/>
          <a:lstStyle/>
          <a:p>
            <a:endParaRPr>
              <a:solidFill>
                <a:prstClr val="black"/>
              </a:solidFill>
            </a:endParaRPr>
          </a:p>
        </p:txBody>
      </p:sp>
      <p:sp>
        <p:nvSpPr>
          <p:cNvPr id="158" name="object 158"/>
          <p:cNvSpPr/>
          <p:nvPr/>
        </p:nvSpPr>
        <p:spPr>
          <a:xfrm>
            <a:off x="2115439" y="4499990"/>
            <a:ext cx="295275" cy="0"/>
          </a:xfrm>
          <a:custGeom>
            <a:avLst/>
            <a:gdLst/>
            <a:ahLst/>
            <a:cxnLst/>
            <a:rect l="l" t="t" r="r" b="b"/>
            <a:pathLst>
              <a:path w="295275">
                <a:moveTo>
                  <a:pt x="0" y="0"/>
                </a:moveTo>
                <a:lnTo>
                  <a:pt x="295021" y="0"/>
                </a:lnTo>
              </a:path>
            </a:pathLst>
          </a:custGeom>
          <a:ln w="3175">
            <a:solidFill>
              <a:srgbClr val="3164FF"/>
            </a:solidFill>
          </a:ln>
        </p:spPr>
        <p:txBody>
          <a:bodyPr wrap="square" lIns="0" tIns="0" rIns="0" bIns="0" rtlCol="0"/>
          <a:lstStyle/>
          <a:p>
            <a:endParaRPr>
              <a:solidFill>
                <a:prstClr val="black"/>
              </a:solidFill>
            </a:endParaRPr>
          </a:p>
        </p:txBody>
      </p:sp>
      <p:sp>
        <p:nvSpPr>
          <p:cNvPr id="159" name="object 159"/>
          <p:cNvSpPr/>
          <p:nvPr/>
        </p:nvSpPr>
        <p:spPr>
          <a:xfrm>
            <a:off x="2116073" y="4505578"/>
            <a:ext cx="254635" cy="0"/>
          </a:xfrm>
          <a:custGeom>
            <a:avLst/>
            <a:gdLst/>
            <a:ahLst/>
            <a:cxnLst/>
            <a:rect l="l" t="t" r="r" b="b"/>
            <a:pathLst>
              <a:path w="254635">
                <a:moveTo>
                  <a:pt x="0" y="0"/>
                </a:moveTo>
                <a:lnTo>
                  <a:pt x="254381" y="0"/>
                </a:lnTo>
              </a:path>
            </a:pathLst>
          </a:custGeom>
          <a:ln w="3175">
            <a:solidFill>
              <a:srgbClr val="3164FF"/>
            </a:solidFill>
          </a:ln>
        </p:spPr>
        <p:txBody>
          <a:bodyPr wrap="square" lIns="0" tIns="0" rIns="0" bIns="0" rtlCol="0"/>
          <a:lstStyle/>
          <a:p>
            <a:endParaRPr>
              <a:solidFill>
                <a:prstClr val="black"/>
              </a:solidFill>
            </a:endParaRPr>
          </a:p>
        </p:txBody>
      </p:sp>
      <p:sp>
        <p:nvSpPr>
          <p:cNvPr id="160" name="object 160"/>
          <p:cNvSpPr/>
          <p:nvPr/>
        </p:nvSpPr>
        <p:spPr>
          <a:xfrm>
            <a:off x="2116708" y="4511040"/>
            <a:ext cx="213995" cy="0"/>
          </a:xfrm>
          <a:custGeom>
            <a:avLst/>
            <a:gdLst/>
            <a:ahLst/>
            <a:cxnLst/>
            <a:rect l="l" t="t" r="r" b="b"/>
            <a:pathLst>
              <a:path w="213994">
                <a:moveTo>
                  <a:pt x="0" y="0"/>
                </a:moveTo>
                <a:lnTo>
                  <a:pt x="213614" y="0"/>
                </a:lnTo>
              </a:path>
            </a:pathLst>
          </a:custGeom>
          <a:ln w="3175">
            <a:solidFill>
              <a:srgbClr val="3164FF"/>
            </a:solidFill>
          </a:ln>
        </p:spPr>
        <p:txBody>
          <a:bodyPr wrap="square" lIns="0" tIns="0" rIns="0" bIns="0" rtlCol="0"/>
          <a:lstStyle/>
          <a:p>
            <a:endParaRPr>
              <a:solidFill>
                <a:prstClr val="black"/>
              </a:solidFill>
            </a:endParaRPr>
          </a:p>
        </p:txBody>
      </p:sp>
      <p:sp>
        <p:nvSpPr>
          <p:cNvPr id="161" name="object 161"/>
          <p:cNvSpPr/>
          <p:nvPr/>
        </p:nvSpPr>
        <p:spPr>
          <a:xfrm>
            <a:off x="2117344" y="4516628"/>
            <a:ext cx="173355" cy="0"/>
          </a:xfrm>
          <a:custGeom>
            <a:avLst/>
            <a:gdLst/>
            <a:ahLst/>
            <a:cxnLst/>
            <a:rect l="l" t="t" r="r" b="b"/>
            <a:pathLst>
              <a:path w="173355">
                <a:moveTo>
                  <a:pt x="0" y="0"/>
                </a:moveTo>
                <a:lnTo>
                  <a:pt x="172974" y="0"/>
                </a:lnTo>
              </a:path>
            </a:pathLst>
          </a:custGeom>
          <a:ln w="3175">
            <a:solidFill>
              <a:srgbClr val="3164FF"/>
            </a:solidFill>
          </a:ln>
        </p:spPr>
        <p:txBody>
          <a:bodyPr wrap="square" lIns="0" tIns="0" rIns="0" bIns="0" rtlCol="0"/>
          <a:lstStyle/>
          <a:p>
            <a:endParaRPr>
              <a:solidFill>
                <a:prstClr val="black"/>
              </a:solidFill>
            </a:endParaRPr>
          </a:p>
        </p:txBody>
      </p:sp>
      <p:sp>
        <p:nvSpPr>
          <p:cNvPr id="162" name="object 162"/>
          <p:cNvSpPr/>
          <p:nvPr/>
        </p:nvSpPr>
        <p:spPr>
          <a:xfrm>
            <a:off x="2117979" y="4522089"/>
            <a:ext cx="132715" cy="0"/>
          </a:xfrm>
          <a:custGeom>
            <a:avLst/>
            <a:gdLst/>
            <a:ahLst/>
            <a:cxnLst/>
            <a:rect l="l" t="t" r="r" b="b"/>
            <a:pathLst>
              <a:path w="132714">
                <a:moveTo>
                  <a:pt x="0" y="0"/>
                </a:moveTo>
                <a:lnTo>
                  <a:pt x="132333" y="0"/>
                </a:lnTo>
              </a:path>
            </a:pathLst>
          </a:custGeom>
          <a:ln w="3175">
            <a:solidFill>
              <a:srgbClr val="3164FF"/>
            </a:solidFill>
          </a:ln>
        </p:spPr>
        <p:txBody>
          <a:bodyPr wrap="square" lIns="0" tIns="0" rIns="0" bIns="0" rtlCol="0"/>
          <a:lstStyle/>
          <a:p>
            <a:endParaRPr>
              <a:solidFill>
                <a:prstClr val="black"/>
              </a:solidFill>
            </a:endParaRPr>
          </a:p>
        </p:txBody>
      </p:sp>
      <p:sp>
        <p:nvSpPr>
          <p:cNvPr id="163" name="object 163"/>
          <p:cNvSpPr/>
          <p:nvPr/>
        </p:nvSpPr>
        <p:spPr>
          <a:xfrm>
            <a:off x="2118741" y="4527677"/>
            <a:ext cx="92075" cy="0"/>
          </a:xfrm>
          <a:custGeom>
            <a:avLst/>
            <a:gdLst/>
            <a:ahLst/>
            <a:cxnLst/>
            <a:rect l="l" t="t" r="r" b="b"/>
            <a:pathLst>
              <a:path w="92075">
                <a:moveTo>
                  <a:pt x="0" y="0"/>
                </a:moveTo>
                <a:lnTo>
                  <a:pt x="91566" y="0"/>
                </a:lnTo>
              </a:path>
            </a:pathLst>
          </a:custGeom>
          <a:ln w="3175">
            <a:solidFill>
              <a:srgbClr val="3164FF"/>
            </a:solidFill>
          </a:ln>
        </p:spPr>
        <p:txBody>
          <a:bodyPr wrap="square" lIns="0" tIns="0" rIns="0" bIns="0" rtlCol="0"/>
          <a:lstStyle/>
          <a:p>
            <a:endParaRPr>
              <a:solidFill>
                <a:prstClr val="black"/>
              </a:solidFill>
            </a:endParaRPr>
          </a:p>
        </p:txBody>
      </p:sp>
      <p:sp>
        <p:nvSpPr>
          <p:cNvPr id="164" name="object 164"/>
          <p:cNvSpPr/>
          <p:nvPr/>
        </p:nvSpPr>
        <p:spPr>
          <a:xfrm>
            <a:off x="2119376" y="4533138"/>
            <a:ext cx="50800" cy="0"/>
          </a:xfrm>
          <a:custGeom>
            <a:avLst/>
            <a:gdLst/>
            <a:ahLst/>
            <a:cxnLst/>
            <a:rect l="l" t="t" r="r" b="b"/>
            <a:pathLst>
              <a:path w="50800">
                <a:moveTo>
                  <a:pt x="0" y="0"/>
                </a:moveTo>
                <a:lnTo>
                  <a:pt x="50800" y="0"/>
                </a:lnTo>
              </a:path>
            </a:pathLst>
          </a:custGeom>
          <a:ln w="3175">
            <a:solidFill>
              <a:srgbClr val="3164FF"/>
            </a:solidFill>
          </a:ln>
        </p:spPr>
        <p:txBody>
          <a:bodyPr wrap="square" lIns="0" tIns="0" rIns="0" bIns="0" rtlCol="0"/>
          <a:lstStyle/>
          <a:p>
            <a:endParaRPr>
              <a:solidFill>
                <a:prstClr val="black"/>
              </a:solidFill>
            </a:endParaRPr>
          </a:p>
        </p:txBody>
      </p:sp>
      <p:sp>
        <p:nvSpPr>
          <p:cNvPr id="165" name="object 165"/>
          <p:cNvSpPr/>
          <p:nvPr/>
        </p:nvSpPr>
        <p:spPr>
          <a:xfrm>
            <a:off x="2120010" y="4538090"/>
            <a:ext cx="10160" cy="1270"/>
          </a:xfrm>
          <a:custGeom>
            <a:avLst/>
            <a:gdLst/>
            <a:ahLst/>
            <a:cxnLst/>
            <a:rect l="l" t="t" r="r" b="b"/>
            <a:pathLst>
              <a:path w="10160" h="1270">
                <a:moveTo>
                  <a:pt x="10159" y="0"/>
                </a:moveTo>
                <a:lnTo>
                  <a:pt x="0" y="0"/>
                </a:lnTo>
                <a:lnTo>
                  <a:pt x="126" y="1269"/>
                </a:lnTo>
                <a:lnTo>
                  <a:pt x="10159" y="0"/>
                </a:lnTo>
                <a:close/>
              </a:path>
            </a:pathLst>
          </a:custGeom>
          <a:solidFill>
            <a:srgbClr val="3164FF"/>
          </a:solidFill>
        </p:spPr>
        <p:txBody>
          <a:bodyPr wrap="square" lIns="0" tIns="0" rIns="0" bIns="0" rtlCol="0"/>
          <a:lstStyle/>
          <a:p>
            <a:endParaRPr>
              <a:solidFill>
                <a:prstClr val="black"/>
              </a:solidFill>
            </a:endParaRPr>
          </a:p>
        </p:txBody>
      </p:sp>
      <p:sp>
        <p:nvSpPr>
          <p:cNvPr id="166" name="object 166"/>
          <p:cNvSpPr/>
          <p:nvPr/>
        </p:nvSpPr>
        <p:spPr>
          <a:xfrm>
            <a:off x="3972433" y="3337559"/>
            <a:ext cx="309752" cy="1280795"/>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67" name="object 167"/>
          <p:cNvSpPr txBox="1"/>
          <p:nvPr/>
        </p:nvSpPr>
        <p:spPr>
          <a:xfrm>
            <a:off x="775208" y="1272465"/>
            <a:ext cx="2682875" cy="409215"/>
          </a:xfrm>
          <a:prstGeom prst="rect">
            <a:avLst/>
          </a:prstGeom>
        </p:spPr>
        <p:txBody>
          <a:bodyPr vert="horz" wrap="square" lIns="0" tIns="0" rIns="0" bIns="0" rtlCol="0">
            <a:spAutoFit/>
          </a:bodyPr>
          <a:lstStyle/>
          <a:p>
            <a:pPr marL="12700" marR="5080">
              <a:lnSpc>
                <a:spcPct val="119200"/>
              </a:lnSpc>
            </a:pPr>
            <a:r>
              <a:rPr lang="it-IT" sz="1100" b="1" spc="-20" dirty="0" smtClean="0">
                <a:solidFill>
                  <a:prstClr val="black"/>
                </a:solidFill>
                <a:latin typeface="Arial"/>
                <a:cs typeface="Arial"/>
              </a:rPr>
              <a:t>Meeting Point for</a:t>
            </a:r>
          </a:p>
          <a:p>
            <a:pPr marL="12700">
              <a:spcBef>
                <a:spcPts val="250"/>
              </a:spcBef>
            </a:pPr>
            <a:r>
              <a:rPr lang="it-IT" sz="1100" b="1" spc="-20" dirty="0">
                <a:solidFill>
                  <a:prstClr val="black"/>
                </a:solidFill>
                <a:latin typeface="Arial"/>
                <a:cs typeface="Arial"/>
              </a:rPr>
              <a:t>V</a:t>
            </a:r>
            <a:r>
              <a:rPr sz="1100" b="1" spc="-10" dirty="0" err="1" smtClean="0">
                <a:solidFill>
                  <a:prstClr val="black"/>
                </a:solidFill>
                <a:latin typeface="Arial"/>
                <a:cs typeface="Arial"/>
              </a:rPr>
              <a:t>i</a:t>
            </a:r>
            <a:r>
              <a:rPr sz="1100" b="1" dirty="0" err="1" smtClean="0">
                <a:solidFill>
                  <a:prstClr val="black"/>
                </a:solidFill>
                <a:latin typeface="Arial"/>
                <a:cs typeface="Arial"/>
              </a:rPr>
              <a:t>a</a:t>
            </a:r>
            <a:r>
              <a:rPr sz="1100" b="1" spc="-20" dirty="0" smtClean="0">
                <a:solidFill>
                  <a:prstClr val="black"/>
                </a:solidFill>
                <a:latin typeface="Arial"/>
                <a:cs typeface="Arial"/>
              </a:rPr>
              <a:t> </a:t>
            </a:r>
            <a:r>
              <a:rPr sz="1100" b="1" spc="-10" dirty="0">
                <a:solidFill>
                  <a:prstClr val="black"/>
                </a:solidFill>
                <a:latin typeface="Arial"/>
                <a:cs typeface="Arial"/>
              </a:rPr>
              <a:t>U</a:t>
            </a:r>
            <a:r>
              <a:rPr sz="1100" b="1" dirty="0">
                <a:solidFill>
                  <a:prstClr val="black"/>
                </a:solidFill>
                <a:latin typeface="Arial"/>
                <a:cs typeface="Arial"/>
              </a:rPr>
              <a:t>lis</a:t>
            </a:r>
            <a:r>
              <a:rPr sz="1100" b="1" spc="-5" dirty="0">
                <a:solidFill>
                  <a:prstClr val="black"/>
                </a:solidFill>
                <a:latin typeface="Arial"/>
                <a:cs typeface="Arial"/>
              </a:rPr>
              <a:t>s</a:t>
            </a:r>
            <a:r>
              <a:rPr sz="1100" b="1" dirty="0">
                <a:solidFill>
                  <a:prstClr val="black"/>
                </a:solidFill>
                <a:latin typeface="Arial"/>
                <a:cs typeface="Arial"/>
              </a:rPr>
              <a:t>e</a:t>
            </a:r>
            <a:r>
              <a:rPr sz="1100" b="1" spc="-45" dirty="0">
                <a:solidFill>
                  <a:prstClr val="black"/>
                </a:solidFill>
                <a:latin typeface="Arial"/>
                <a:cs typeface="Arial"/>
              </a:rPr>
              <a:t> </a:t>
            </a:r>
            <a:r>
              <a:rPr sz="1100" b="1" spc="5" dirty="0" err="1">
                <a:solidFill>
                  <a:prstClr val="black"/>
                </a:solidFill>
                <a:latin typeface="Arial"/>
                <a:cs typeface="Arial"/>
              </a:rPr>
              <a:t>G</a:t>
            </a:r>
            <a:r>
              <a:rPr sz="1100" b="1" spc="-15" dirty="0" err="1">
                <a:solidFill>
                  <a:prstClr val="black"/>
                </a:solidFill>
                <a:latin typeface="Arial"/>
                <a:cs typeface="Arial"/>
              </a:rPr>
              <a:t>o</a:t>
            </a:r>
            <a:r>
              <a:rPr sz="1100" b="1" spc="-5" dirty="0" err="1">
                <a:solidFill>
                  <a:prstClr val="black"/>
                </a:solidFill>
                <a:latin typeface="Arial"/>
                <a:cs typeface="Arial"/>
              </a:rPr>
              <a:t>bb</a:t>
            </a:r>
            <a:r>
              <a:rPr sz="1100" b="1" dirty="0" err="1">
                <a:solidFill>
                  <a:prstClr val="black"/>
                </a:solidFill>
                <a:latin typeface="Arial"/>
                <a:cs typeface="Arial"/>
              </a:rPr>
              <a:t>i</a:t>
            </a:r>
            <a:r>
              <a:rPr sz="1100" b="1" spc="-40" dirty="0">
                <a:solidFill>
                  <a:prstClr val="black"/>
                </a:solidFill>
                <a:latin typeface="Arial"/>
                <a:cs typeface="Arial"/>
              </a:rPr>
              <a:t> </a:t>
            </a:r>
            <a:r>
              <a:rPr sz="1100" b="1" dirty="0" smtClean="0">
                <a:solidFill>
                  <a:prstClr val="black"/>
                </a:solidFill>
                <a:latin typeface="Arial"/>
                <a:cs typeface="Arial"/>
              </a:rPr>
              <a:t>5</a:t>
            </a:r>
            <a:r>
              <a:rPr lang="it-IT" sz="1100" b="1" dirty="0" smtClean="0">
                <a:solidFill>
                  <a:prstClr val="black"/>
                </a:solidFill>
                <a:latin typeface="Arial"/>
                <a:cs typeface="Arial"/>
              </a:rPr>
              <a:t> - </a:t>
            </a:r>
            <a:r>
              <a:rPr sz="1100" b="1" spc="-20" dirty="0" smtClean="0">
                <a:solidFill>
                  <a:prstClr val="black"/>
                </a:solidFill>
                <a:latin typeface="Arial"/>
                <a:cs typeface="Arial"/>
              </a:rPr>
              <a:t> </a:t>
            </a:r>
            <a:r>
              <a:rPr lang="it-IT" sz="1100" b="1" dirty="0" smtClean="0">
                <a:solidFill>
                  <a:prstClr val="black"/>
                </a:solidFill>
                <a:latin typeface="Arial"/>
                <a:cs typeface="Arial"/>
              </a:rPr>
              <a:t>Library</a:t>
            </a:r>
            <a:endParaRPr sz="1100" dirty="0">
              <a:solidFill>
                <a:prstClr val="black"/>
              </a:solidFill>
              <a:latin typeface="Arial"/>
              <a:cs typeface="Arial"/>
            </a:endParaRPr>
          </a:p>
        </p:txBody>
      </p:sp>
      <p:sp>
        <p:nvSpPr>
          <p:cNvPr id="168" name="object 168"/>
          <p:cNvSpPr txBox="1"/>
          <p:nvPr/>
        </p:nvSpPr>
        <p:spPr>
          <a:xfrm>
            <a:off x="755573" y="717816"/>
            <a:ext cx="7883525" cy="169545"/>
          </a:xfrm>
          <a:prstGeom prst="rect">
            <a:avLst/>
          </a:prstGeom>
          <a:solidFill>
            <a:srgbClr val="0D4A85"/>
          </a:solidFill>
        </p:spPr>
        <p:txBody>
          <a:bodyPr vert="horz" wrap="square" lIns="0" tIns="0" rIns="0" bIns="0" rtlCol="0">
            <a:spAutoFit/>
          </a:bodyPr>
          <a:lstStyle/>
          <a:p>
            <a:pPr marL="68580">
              <a:tabLst>
                <a:tab pos="1531620" algn="l"/>
              </a:tabLst>
            </a:pPr>
            <a:r>
              <a:rPr lang="en-US" sz="1100" b="1" spc="-20" dirty="0" smtClean="0">
                <a:solidFill>
                  <a:srgbClr val="FFFFFF"/>
                </a:solidFill>
                <a:latin typeface="Arial"/>
                <a:cs typeface="Arial"/>
              </a:rPr>
              <a:t>E</a:t>
            </a:r>
            <a:r>
              <a:rPr lang="en-US" sz="1100" b="1" spc="5" dirty="0" smtClean="0">
                <a:solidFill>
                  <a:srgbClr val="FFFFFF"/>
                </a:solidFill>
                <a:latin typeface="Arial"/>
                <a:cs typeface="Arial"/>
              </a:rPr>
              <a:t>M</a:t>
            </a:r>
            <a:r>
              <a:rPr lang="en-US" sz="1100" b="1" spc="-20" dirty="0" smtClean="0">
                <a:solidFill>
                  <a:srgbClr val="FFFFFF"/>
                </a:solidFill>
                <a:latin typeface="Arial"/>
                <a:cs typeface="Arial"/>
              </a:rPr>
              <a:t>ER</a:t>
            </a:r>
            <a:r>
              <a:rPr lang="en-US" sz="1100" b="1" spc="-10" dirty="0" smtClean="0">
                <a:solidFill>
                  <a:srgbClr val="FFFFFF"/>
                </a:solidFill>
                <a:latin typeface="Arial"/>
                <a:cs typeface="Arial"/>
              </a:rPr>
              <a:t>G</a:t>
            </a:r>
            <a:r>
              <a:rPr lang="en-US" sz="1100" b="1" spc="-20" dirty="0" smtClean="0">
                <a:solidFill>
                  <a:srgbClr val="FFFFFF"/>
                </a:solidFill>
                <a:latin typeface="Arial"/>
                <a:cs typeface="Arial"/>
              </a:rPr>
              <a:t>ENCIES </a:t>
            </a:r>
            <a:r>
              <a:rPr lang="en-US" sz="1100" b="1" dirty="0" smtClean="0">
                <a:solidFill>
                  <a:srgbClr val="FFFFFF"/>
                </a:solidFill>
                <a:latin typeface="Arial"/>
                <a:cs typeface="Arial"/>
              </a:rPr>
              <a:t>	</a:t>
            </a:r>
            <a:r>
              <a:rPr lang="en-US" sz="1100" b="1" spc="-10" dirty="0" smtClean="0">
                <a:solidFill>
                  <a:srgbClr val="FFFFFF"/>
                </a:solidFill>
                <a:latin typeface="Arial"/>
                <a:cs typeface="Arial"/>
              </a:rPr>
              <a:t>Emergency management</a:t>
            </a:r>
            <a:r>
              <a:rPr lang="en-US" sz="1100" b="1" dirty="0" smtClean="0">
                <a:solidFill>
                  <a:srgbClr val="FFFFFF"/>
                </a:solidFill>
                <a:latin typeface="Arial"/>
                <a:cs typeface="Arial"/>
              </a:rPr>
              <a:t>–</a:t>
            </a:r>
            <a:r>
              <a:rPr lang="en-US" sz="1100" b="1" spc="-20" dirty="0" smtClean="0">
                <a:solidFill>
                  <a:srgbClr val="FFFFFF"/>
                </a:solidFill>
                <a:latin typeface="Arial"/>
                <a:cs typeface="Arial"/>
              </a:rPr>
              <a:t> Meeting points</a:t>
            </a:r>
            <a:endParaRPr lang="en-US" sz="1100" dirty="0">
              <a:solidFill>
                <a:prstClr val="black"/>
              </a:solidFill>
              <a:latin typeface="Arial"/>
              <a:cs typeface="Arial"/>
            </a:endParaRPr>
          </a:p>
        </p:txBody>
      </p:sp>
      <p:sp>
        <p:nvSpPr>
          <p:cNvPr id="169" name="object 169"/>
          <p:cNvSpPr txBox="1"/>
          <p:nvPr/>
        </p:nvSpPr>
        <p:spPr>
          <a:xfrm>
            <a:off x="3625722" y="2621459"/>
            <a:ext cx="5013376" cy="169277"/>
          </a:xfrm>
          <a:prstGeom prst="rect">
            <a:avLst/>
          </a:prstGeom>
        </p:spPr>
        <p:txBody>
          <a:bodyPr vert="horz" wrap="square" lIns="0" tIns="0" rIns="0" bIns="0" rtlCol="0">
            <a:spAutoFit/>
          </a:bodyPr>
          <a:lstStyle/>
          <a:p>
            <a:pPr marL="13335" marR="5080" indent="-635">
              <a:tabLst>
                <a:tab pos="3933190" algn="l"/>
              </a:tabLst>
            </a:pPr>
            <a:r>
              <a:rPr sz="1100" b="1" u="heavy" dirty="0">
                <a:solidFill>
                  <a:prstClr val="black"/>
                </a:solidFill>
                <a:latin typeface="Arial"/>
                <a:cs typeface="Arial"/>
              </a:rPr>
              <a:t> 	</a:t>
            </a:r>
            <a:r>
              <a:rPr sz="1100" b="1" u="heavy" spc="-20" dirty="0" err="1" smtClean="0">
                <a:solidFill>
                  <a:prstClr val="black"/>
                </a:solidFill>
                <a:latin typeface="Arial"/>
                <a:cs typeface="Arial"/>
              </a:rPr>
              <a:t>P</a:t>
            </a:r>
            <a:r>
              <a:rPr sz="1100" b="1" u="heavy" spc="-10" dirty="0" err="1" smtClean="0">
                <a:solidFill>
                  <a:prstClr val="black"/>
                </a:solidFill>
                <a:latin typeface="Arial"/>
                <a:cs typeface="Arial"/>
              </a:rPr>
              <a:t>i</a:t>
            </a:r>
            <a:r>
              <a:rPr sz="1100" b="1" u="heavy" spc="-15" dirty="0" err="1" smtClean="0">
                <a:solidFill>
                  <a:prstClr val="black"/>
                </a:solidFill>
                <a:latin typeface="Arial"/>
                <a:cs typeface="Arial"/>
              </a:rPr>
              <a:t>azz</a:t>
            </a:r>
            <a:r>
              <a:rPr lang="it-IT" sz="1100" b="1" u="heavy" smtClean="0">
                <a:solidFill>
                  <a:prstClr val="black"/>
                </a:solidFill>
                <a:latin typeface="Arial"/>
                <a:cs typeface="Arial"/>
              </a:rPr>
              <a:t>a </a:t>
            </a:r>
            <a:r>
              <a:rPr sz="1100" b="1" u="heavy" spc="-20" smtClean="0">
                <a:solidFill>
                  <a:prstClr val="black"/>
                </a:solidFill>
                <a:latin typeface="Arial"/>
                <a:cs typeface="Arial"/>
              </a:rPr>
              <a:t>S</a:t>
            </a:r>
            <a:r>
              <a:rPr sz="1100" b="1" u="heavy" spc="-10" smtClean="0">
                <a:solidFill>
                  <a:prstClr val="black"/>
                </a:solidFill>
                <a:latin typeface="Arial"/>
                <a:cs typeface="Arial"/>
              </a:rPr>
              <a:t>r</a:t>
            </a:r>
            <a:r>
              <a:rPr sz="1100" b="1" u="heavy" spc="-15" smtClean="0">
                <a:solidFill>
                  <a:prstClr val="black"/>
                </a:solidFill>
                <a:latin typeface="Arial"/>
                <a:cs typeface="Arial"/>
              </a:rPr>
              <a:t>a</a:t>
            </a:r>
            <a:r>
              <a:rPr sz="1100" b="1" u="heavy" spc="-10" smtClean="0">
                <a:solidFill>
                  <a:prstClr val="black"/>
                </a:solidFill>
                <a:latin typeface="Arial"/>
                <a:cs typeface="Arial"/>
              </a:rPr>
              <a:t>ffa</a:t>
            </a:r>
            <a:endParaRPr sz="1100" dirty="0">
              <a:solidFill>
                <a:prstClr val="black"/>
              </a:solidFill>
              <a:latin typeface="Arial"/>
              <a:cs typeface="Arial"/>
            </a:endParaRPr>
          </a:p>
        </p:txBody>
      </p:sp>
      <p:sp>
        <p:nvSpPr>
          <p:cNvPr id="170" name="object 170"/>
          <p:cNvSpPr/>
          <p:nvPr/>
        </p:nvSpPr>
        <p:spPr>
          <a:xfrm>
            <a:off x="3342513" y="2554655"/>
            <a:ext cx="284099" cy="308432"/>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71" name="object 171"/>
          <p:cNvSpPr txBox="1"/>
          <p:nvPr/>
        </p:nvSpPr>
        <p:spPr>
          <a:xfrm>
            <a:off x="4173092" y="1272465"/>
            <a:ext cx="2812415" cy="409215"/>
          </a:xfrm>
          <a:prstGeom prst="rect">
            <a:avLst/>
          </a:prstGeom>
        </p:spPr>
        <p:txBody>
          <a:bodyPr vert="horz" wrap="square" lIns="0" tIns="0" rIns="0" bIns="0" rtlCol="0">
            <a:spAutoFit/>
          </a:bodyPr>
          <a:lstStyle/>
          <a:p>
            <a:pPr marL="12700" marR="5080">
              <a:lnSpc>
                <a:spcPct val="119200"/>
              </a:lnSpc>
            </a:pPr>
            <a:r>
              <a:rPr lang="it-IT" sz="1100" b="1" spc="-20" dirty="0" smtClean="0">
                <a:solidFill>
                  <a:prstClr val="black"/>
                </a:solidFill>
                <a:latin typeface="Arial"/>
                <a:cs typeface="Arial"/>
              </a:rPr>
              <a:t>Meeting Point for</a:t>
            </a:r>
          </a:p>
          <a:p>
            <a:pPr marL="12700">
              <a:spcBef>
                <a:spcPts val="250"/>
              </a:spcBef>
            </a:pPr>
            <a:r>
              <a:rPr lang="it-IT" sz="1100" b="1" spc="-10" dirty="0" smtClean="0">
                <a:solidFill>
                  <a:prstClr val="black"/>
                </a:solidFill>
                <a:latin typeface="Arial"/>
                <a:cs typeface="Arial"/>
              </a:rPr>
              <a:t>V</a:t>
            </a:r>
            <a:r>
              <a:rPr sz="1100" b="1" spc="-10" dirty="0" err="1" smtClean="0">
                <a:solidFill>
                  <a:prstClr val="black"/>
                </a:solidFill>
                <a:latin typeface="Arial"/>
                <a:cs typeface="Arial"/>
              </a:rPr>
              <a:t>i</a:t>
            </a:r>
            <a:r>
              <a:rPr sz="1100" b="1" dirty="0" err="1" smtClean="0">
                <a:solidFill>
                  <a:prstClr val="black"/>
                </a:solidFill>
                <a:latin typeface="Arial"/>
                <a:cs typeface="Arial"/>
              </a:rPr>
              <a:t>a</a:t>
            </a:r>
            <a:r>
              <a:rPr sz="1100" b="1" spc="-20" dirty="0" smtClean="0">
                <a:solidFill>
                  <a:prstClr val="black"/>
                </a:solidFill>
                <a:latin typeface="Arial"/>
                <a:cs typeface="Arial"/>
              </a:rPr>
              <a:t> </a:t>
            </a:r>
            <a:r>
              <a:rPr sz="1100" b="1" spc="-10" dirty="0">
                <a:solidFill>
                  <a:prstClr val="black"/>
                </a:solidFill>
                <a:latin typeface="Arial"/>
                <a:cs typeface="Arial"/>
              </a:rPr>
              <a:t>U</a:t>
            </a:r>
            <a:r>
              <a:rPr sz="1100" b="1" dirty="0">
                <a:solidFill>
                  <a:prstClr val="black"/>
                </a:solidFill>
                <a:latin typeface="Arial"/>
                <a:cs typeface="Arial"/>
              </a:rPr>
              <a:t>lis</a:t>
            </a:r>
            <a:r>
              <a:rPr sz="1100" b="1" spc="-5" dirty="0">
                <a:solidFill>
                  <a:prstClr val="black"/>
                </a:solidFill>
                <a:latin typeface="Arial"/>
                <a:cs typeface="Arial"/>
              </a:rPr>
              <a:t>s</a:t>
            </a:r>
            <a:r>
              <a:rPr sz="1100" b="1" dirty="0">
                <a:solidFill>
                  <a:prstClr val="black"/>
                </a:solidFill>
                <a:latin typeface="Arial"/>
                <a:cs typeface="Arial"/>
              </a:rPr>
              <a:t>e</a:t>
            </a:r>
            <a:r>
              <a:rPr sz="1100" b="1" spc="-40" dirty="0">
                <a:solidFill>
                  <a:prstClr val="black"/>
                </a:solidFill>
                <a:latin typeface="Arial"/>
                <a:cs typeface="Arial"/>
              </a:rPr>
              <a:t> </a:t>
            </a:r>
            <a:r>
              <a:rPr sz="1100" b="1" spc="5" dirty="0">
                <a:solidFill>
                  <a:prstClr val="black"/>
                </a:solidFill>
                <a:latin typeface="Arial"/>
                <a:cs typeface="Arial"/>
              </a:rPr>
              <a:t>G</a:t>
            </a:r>
            <a:r>
              <a:rPr sz="1100" b="1" spc="-15" dirty="0">
                <a:solidFill>
                  <a:prstClr val="black"/>
                </a:solidFill>
                <a:latin typeface="Arial"/>
                <a:cs typeface="Arial"/>
              </a:rPr>
              <a:t>o</a:t>
            </a:r>
            <a:r>
              <a:rPr sz="1100" b="1" spc="-5" dirty="0">
                <a:solidFill>
                  <a:prstClr val="black"/>
                </a:solidFill>
                <a:latin typeface="Arial"/>
                <a:cs typeface="Arial"/>
              </a:rPr>
              <a:t>bb</a:t>
            </a:r>
            <a:r>
              <a:rPr sz="1100" b="1" dirty="0">
                <a:solidFill>
                  <a:prstClr val="black"/>
                </a:solidFill>
                <a:latin typeface="Arial"/>
                <a:cs typeface="Arial"/>
              </a:rPr>
              <a:t>i</a:t>
            </a:r>
            <a:r>
              <a:rPr sz="1100" b="1" spc="-40" dirty="0">
                <a:solidFill>
                  <a:prstClr val="black"/>
                </a:solidFill>
                <a:latin typeface="Arial"/>
                <a:cs typeface="Arial"/>
              </a:rPr>
              <a:t> </a:t>
            </a:r>
            <a:r>
              <a:rPr sz="1100" b="1" dirty="0">
                <a:solidFill>
                  <a:prstClr val="black"/>
                </a:solidFill>
                <a:latin typeface="Arial"/>
                <a:cs typeface="Arial"/>
              </a:rPr>
              <a:t>1</a:t>
            </a:r>
            <a:r>
              <a:rPr sz="1100" b="1" spc="-20" dirty="0">
                <a:solidFill>
                  <a:prstClr val="black"/>
                </a:solidFill>
                <a:latin typeface="Arial"/>
                <a:cs typeface="Arial"/>
              </a:rPr>
              <a:t> </a:t>
            </a:r>
            <a:r>
              <a:rPr sz="1100" b="1" dirty="0">
                <a:solidFill>
                  <a:prstClr val="black"/>
                </a:solidFill>
                <a:latin typeface="Arial"/>
                <a:cs typeface="Arial"/>
              </a:rPr>
              <a:t>–</a:t>
            </a:r>
            <a:r>
              <a:rPr sz="1100" b="1" spc="-20" dirty="0">
                <a:solidFill>
                  <a:prstClr val="black"/>
                </a:solidFill>
                <a:latin typeface="Arial"/>
                <a:cs typeface="Arial"/>
              </a:rPr>
              <a:t> </a:t>
            </a:r>
            <a:r>
              <a:rPr lang="it-IT" sz="1100" b="1" spc="-20" dirty="0" err="1" smtClean="0">
                <a:solidFill>
                  <a:prstClr val="black"/>
                </a:solidFill>
                <a:latin typeface="Arial"/>
                <a:cs typeface="Arial"/>
              </a:rPr>
              <a:t>Study</a:t>
            </a:r>
            <a:r>
              <a:rPr lang="it-IT" sz="1100" b="1" spc="-20" dirty="0" smtClean="0">
                <a:solidFill>
                  <a:prstClr val="black"/>
                </a:solidFill>
                <a:latin typeface="Arial"/>
                <a:cs typeface="Arial"/>
              </a:rPr>
              <a:t> Area</a:t>
            </a:r>
            <a:endParaRPr sz="1100" dirty="0">
              <a:solidFill>
                <a:prstClr val="black"/>
              </a:solidFill>
              <a:latin typeface="Arial"/>
              <a:cs typeface="Arial"/>
            </a:endParaRPr>
          </a:p>
        </p:txBody>
      </p:sp>
      <p:sp>
        <p:nvSpPr>
          <p:cNvPr id="172" name="object 172"/>
          <p:cNvSpPr txBox="1"/>
          <p:nvPr/>
        </p:nvSpPr>
        <p:spPr>
          <a:xfrm>
            <a:off x="336295" y="6471617"/>
            <a:ext cx="247015" cy="114300"/>
          </a:xfrm>
          <a:prstGeom prst="rect">
            <a:avLst/>
          </a:prstGeom>
        </p:spPr>
        <p:txBody>
          <a:bodyPr vert="horz" wrap="square" lIns="0" tIns="0" rIns="0" bIns="0" rtlCol="0">
            <a:spAutoFit/>
          </a:bodyPr>
          <a:lstStyle/>
          <a:p>
            <a:pPr marL="12700"/>
            <a:r>
              <a:rPr sz="700" b="1" spc="-10" dirty="0">
                <a:solidFill>
                  <a:prstClr val="black"/>
                </a:solidFill>
                <a:latin typeface="Arial"/>
                <a:cs typeface="Arial"/>
              </a:rPr>
              <a:t>20</a:t>
            </a:r>
            <a:r>
              <a:rPr sz="700" b="1" dirty="0">
                <a:solidFill>
                  <a:prstClr val="black"/>
                </a:solidFill>
                <a:latin typeface="Arial"/>
                <a:cs typeface="Arial"/>
              </a:rPr>
              <a:t>/</a:t>
            </a:r>
            <a:r>
              <a:rPr sz="700" b="1" spc="-10" dirty="0">
                <a:solidFill>
                  <a:prstClr val="black"/>
                </a:solidFill>
                <a:latin typeface="Arial"/>
                <a:cs typeface="Arial"/>
              </a:rPr>
              <a:t>2</a:t>
            </a:r>
            <a:r>
              <a:rPr sz="700" b="1" spc="-5" dirty="0">
                <a:solidFill>
                  <a:prstClr val="black"/>
                </a:solidFill>
                <a:latin typeface="Arial"/>
                <a:cs typeface="Arial"/>
              </a:rPr>
              <a:t>3</a:t>
            </a:r>
            <a:endParaRPr sz="700">
              <a:solidFill>
                <a:prstClr val="black"/>
              </a:solidFill>
              <a:latin typeface="Arial"/>
              <a:cs typeface="Arial"/>
            </a:endParaRPr>
          </a:p>
        </p:txBody>
      </p:sp>
    </p:spTree>
    <p:extLst>
      <p:ext uri="{BB962C8B-B14F-4D97-AF65-F5344CB8AC3E}">
        <p14:creationId xmlns:p14="http://schemas.microsoft.com/office/powerpoint/2010/main" val="668057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51610" y="1668005"/>
            <a:ext cx="5242687" cy="4283583"/>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4109339" y="2890011"/>
            <a:ext cx="22225" cy="0"/>
          </a:xfrm>
          <a:custGeom>
            <a:avLst/>
            <a:gdLst/>
            <a:ahLst/>
            <a:cxnLst/>
            <a:rect l="l" t="t" r="r" b="b"/>
            <a:pathLst>
              <a:path w="22225">
                <a:moveTo>
                  <a:pt x="0" y="0"/>
                </a:moveTo>
                <a:lnTo>
                  <a:pt x="21971" y="0"/>
                </a:lnTo>
              </a:path>
            </a:pathLst>
          </a:custGeom>
          <a:ln w="3175">
            <a:solidFill>
              <a:srgbClr val="3164FF"/>
            </a:solidFill>
          </a:ln>
        </p:spPr>
        <p:txBody>
          <a:bodyPr wrap="square" lIns="0" tIns="0" rIns="0" bIns="0" rtlCol="0"/>
          <a:lstStyle/>
          <a:p>
            <a:endParaRPr>
              <a:solidFill>
                <a:prstClr val="black"/>
              </a:solidFill>
            </a:endParaRPr>
          </a:p>
        </p:txBody>
      </p:sp>
      <p:sp>
        <p:nvSpPr>
          <p:cNvPr id="4" name="object 4"/>
          <p:cNvSpPr/>
          <p:nvPr/>
        </p:nvSpPr>
        <p:spPr>
          <a:xfrm>
            <a:off x="4066159" y="2895600"/>
            <a:ext cx="66040" cy="0"/>
          </a:xfrm>
          <a:custGeom>
            <a:avLst/>
            <a:gdLst/>
            <a:ahLst/>
            <a:cxnLst/>
            <a:rect l="l" t="t" r="r" b="b"/>
            <a:pathLst>
              <a:path w="66039">
                <a:moveTo>
                  <a:pt x="0" y="0"/>
                </a:moveTo>
                <a:lnTo>
                  <a:pt x="65786" y="0"/>
                </a:lnTo>
              </a:path>
            </a:pathLst>
          </a:custGeom>
          <a:ln w="3175">
            <a:solidFill>
              <a:srgbClr val="3164FF"/>
            </a:solidFill>
          </a:ln>
        </p:spPr>
        <p:txBody>
          <a:bodyPr wrap="square" lIns="0" tIns="0" rIns="0" bIns="0" rtlCol="0"/>
          <a:lstStyle/>
          <a:p>
            <a:endParaRPr>
              <a:solidFill>
                <a:prstClr val="black"/>
              </a:solidFill>
            </a:endParaRPr>
          </a:p>
        </p:txBody>
      </p:sp>
      <p:sp>
        <p:nvSpPr>
          <p:cNvPr id="5" name="object 5"/>
          <p:cNvSpPr/>
          <p:nvPr/>
        </p:nvSpPr>
        <p:spPr>
          <a:xfrm>
            <a:off x="4022978" y="2901060"/>
            <a:ext cx="109855" cy="0"/>
          </a:xfrm>
          <a:custGeom>
            <a:avLst/>
            <a:gdLst/>
            <a:ahLst/>
            <a:cxnLst/>
            <a:rect l="l" t="t" r="r" b="b"/>
            <a:pathLst>
              <a:path w="109854">
                <a:moveTo>
                  <a:pt x="0" y="0"/>
                </a:moveTo>
                <a:lnTo>
                  <a:pt x="109600" y="0"/>
                </a:lnTo>
              </a:path>
            </a:pathLst>
          </a:custGeom>
          <a:ln w="3175">
            <a:solidFill>
              <a:srgbClr val="3164FF"/>
            </a:solidFill>
          </a:ln>
        </p:spPr>
        <p:txBody>
          <a:bodyPr wrap="square" lIns="0" tIns="0" rIns="0" bIns="0" rtlCol="0"/>
          <a:lstStyle/>
          <a:p>
            <a:endParaRPr>
              <a:solidFill>
                <a:prstClr val="black"/>
              </a:solidFill>
            </a:endParaRPr>
          </a:p>
        </p:txBody>
      </p:sp>
      <p:sp>
        <p:nvSpPr>
          <p:cNvPr id="6" name="object 6"/>
          <p:cNvSpPr/>
          <p:nvPr/>
        </p:nvSpPr>
        <p:spPr>
          <a:xfrm>
            <a:off x="3979798" y="2906648"/>
            <a:ext cx="153670" cy="0"/>
          </a:xfrm>
          <a:custGeom>
            <a:avLst/>
            <a:gdLst/>
            <a:ahLst/>
            <a:cxnLst/>
            <a:rect l="l" t="t" r="r" b="b"/>
            <a:pathLst>
              <a:path w="153670">
                <a:moveTo>
                  <a:pt x="0" y="0"/>
                </a:moveTo>
                <a:lnTo>
                  <a:pt x="153415" y="0"/>
                </a:lnTo>
              </a:path>
            </a:pathLst>
          </a:custGeom>
          <a:ln w="3175">
            <a:solidFill>
              <a:srgbClr val="3164FF"/>
            </a:solidFill>
          </a:ln>
        </p:spPr>
        <p:txBody>
          <a:bodyPr wrap="square" lIns="0" tIns="0" rIns="0" bIns="0" rtlCol="0"/>
          <a:lstStyle/>
          <a:p>
            <a:endParaRPr>
              <a:solidFill>
                <a:prstClr val="black"/>
              </a:solidFill>
            </a:endParaRPr>
          </a:p>
        </p:txBody>
      </p:sp>
      <p:sp>
        <p:nvSpPr>
          <p:cNvPr id="7" name="object 7"/>
          <p:cNvSpPr/>
          <p:nvPr/>
        </p:nvSpPr>
        <p:spPr>
          <a:xfrm>
            <a:off x="3936619" y="2912110"/>
            <a:ext cx="197485" cy="0"/>
          </a:xfrm>
          <a:custGeom>
            <a:avLst/>
            <a:gdLst/>
            <a:ahLst/>
            <a:cxnLst/>
            <a:rect l="l" t="t" r="r" b="b"/>
            <a:pathLst>
              <a:path w="197485">
                <a:moveTo>
                  <a:pt x="0" y="0"/>
                </a:moveTo>
                <a:lnTo>
                  <a:pt x="197103" y="0"/>
                </a:lnTo>
              </a:path>
            </a:pathLst>
          </a:custGeom>
          <a:ln w="3175">
            <a:solidFill>
              <a:srgbClr val="3164FF"/>
            </a:solidFill>
          </a:ln>
        </p:spPr>
        <p:txBody>
          <a:bodyPr wrap="square" lIns="0" tIns="0" rIns="0" bIns="0" rtlCol="0"/>
          <a:lstStyle/>
          <a:p>
            <a:endParaRPr>
              <a:solidFill>
                <a:prstClr val="black"/>
              </a:solidFill>
            </a:endParaRPr>
          </a:p>
        </p:txBody>
      </p:sp>
      <p:sp>
        <p:nvSpPr>
          <p:cNvPr id="8" name="object 8"/>
          <p:cNvSpPr/>
          <p:nvPr/>
        </p:nvSpPr>
        <p:spPr>
          <a:xfrm>
            <a:off x="3893439" y="2917698"/>
            <a:ext cx="241300" cy="0"/>
          </a:xfrm>
          <a:custGeom>
            <a:avLst/>
            <a:gdLst/>
            <a:ahLst/>
            <a:cxnLst/>
            <a:rect l="l" t="t" r="r" b="b"/>
            <a:pathLst>
              <a:path w="241300">
                <a:moveTo>
                  <a:pt x="0" y="0"/>
                </a:moveTo>
                <a:lnTo>
                  <a:pt x="240919" y="0"/>
                </a:lnTo>
              </a:path>
            </a:pathLst>
          </a:custGeom>
          <a:ln w="3175">
            <a:solidFill>
              <a:srgbClr val="3164FF"/>
            </a:solidFill>
          </a:ln>
        </p:spPr>
        <p:txBody>
          <a:bodyPr wrap="square" lIns="0" tIns="0" rIns="0" bIns="0" rtlCol="0"/>
          <a:lstStyle/>
          <a:p>
            <a:endParaRPr>
              <a:solidFill>
                <a:prstClr val="black"/>
              </a:solidFill>
            </a:endParaRPr>
          </a:p>
        </p:txBody>
      </p:sp>
      <p:sp>
        <p:nvSpPr>
          <p:cNvPr id="9" name="object 9"/>
          <p:cNvSpPr/>
          <p:nvPr/>
        </p:nvSpPr>
        <p:spPr>
          <a:xfrm>
            <a:off x="3850132" y="2923285"/>
            <a:ext cx="285115" cy="0"/>
          </a:xfrm>
          <a:custGeom>
            <a:avLst/>
            <a:gdLst/>
            <a:ahLst/>
            <a:cxnLst/>
            <a:rect l="l" t="t" r="r" b="b"/>
            <a:pathLst>
              <a:path w="285114">
                <a:moveTo>
                  <a:pt x="0" y="0"/>
                </a:moveTo>
                <a:lnTo>
                  <a:pt x="284860" y="0"/>
                </a:lnTo>
              </a:path>
            </a:pathLst>
          </a:custGeom>
          <a:ln w="3175">
            <a:solidFill>
              <a:srgbClr val="3164FF"/>
            </a:solidFill>
          </a:ln>
        </p:spPr>
        <p:txBody>
          <a:bodyPr wrap="square" lIns="0" tIns="0" rIns="0" bIns="0" rtlCol="0"/>
          <a:lstStyle/>
          <a:p>
            <a:endParaRPr>
              <a:solidFill>
                <a:prstClr val="black"/>
              </a:solidFill>
            </a:endParaRPr>
          </a:p>
        </p:txBody>
      </p:sp>
      <p:sp>
        <p:nvSpPr>
          <p:cNvPr id="10" name="object 10"/>
          <p:cNvSpPr/>
          <p:nvPr/>
        </p:nvSpPr>
        <p:spPr>
          <a:xfrm>
            <a:off x="3806952" y="2928747"/>
            <a:ext cx="328930" cy="0"/>
          </a:xfrm>
          <a:custGeom>
            <a:avLst/>
            <a:gdLst/>
            <a:ahLst/>
            <a:cxnLst/>
            <a:rect l="l" t="t" r="r" b="b"/>
            <a:pathLst>
              <a:path w="328929">
                <a:moveTo>
                  <a:pt x="0" y="0"/>
                </a:moveTo>
                <a:lnTo>
                  <a:pt x="328675" y="0"/>
                </a:lnTo>
              </a:path>
            </a:pathLst>
          </a:custGeom>
          <a:ln w="3175">
            <a:solidFill>
              <a:srgbClr val="3164FF"/>
            </a:solidFill>
          </a:ln>
        </p:spPr>
        <p:txBody>
          <a:bodyPr wrap="square" lIns="0" tIns="0" rIns="0" bIns="0" rtlCol="0"/>
          <a:lstStyle/>
          <a:p>
            <a:endParaRPr>
              <a:solidFill>
                <a:prstClr val="black"/>
              </a:solidFill>
            </a:endParaRPr>
          </a:p>
        </p:txBody>
      </p:sp>
      <p:sp>
        <p:nvSpPr>
          <p:cNvPr id="11" name="object 11"/>
          <p:cNvSpPr/>
          <p:nvPr/>
        </p:nvSpPr>
        <p:spPr>
          <a:xfrm>
            <a:off x="3763771" y="2934335"/>
            <a:ext cx="372745" cy="0"/>
          </a:xfrm>
          <a:custGeom>
            <a:avLst/>
            <a:gdLst/>
            <a:ahLst/>
            <a:cxnLst/>
            <a:rect l="l" t="t" r="r" b="b"/>
            <a:pathLst>
              <a:path w="372745">
                <a:moveTo>
                  <a:pt x="0" y="0"/>
                </a:moveTo>
                <a:lnTo>
                  <a:pt x="372490" y="0"/>
                </a:lnTo>
              </a:path>
            </a:pathLst>
          </a:custGeom>
          <a:ln w="3175">
            <a:solidFill>
              <a:srgbClr val="3164FF"/>
            </a:solidFill>
          </a:ln>
        </p:spPr>
        <p:txBody>
          <a:bodyPr wrap="square" lIns="0" tIns="0" rIns="0" bIns="0" rtlCol="0"/>
          <a:lstStyle/>
          <a:p>
            <a:endParaRPr>
              <a:solidFill>
                <a:prstClr val="black"/>
              </a:solidFill>
            </a:endParaRPr>
          </a:p>
        </p:txBody>
      </p:sp>
      <p:sp>
        <p:nvSpPr>
          <p:cNvPr id="12" name="object 12"/>
          <p:cNvSpPr/>
          <p:nvPr/>
        </p:nvSpPr>
        <p:spPr>
          <a:xfrm>
            <a:off x="3720591" y="2939795"/>
            <a:ext cx="416559" cy="0"/>
          </a:xfrm>
          <a:custGeom>
            <a:avLst/>
            <a:gdLst/>
            <a:ahLst/>
            <a:cxnLst/>
            <a:rect l="l" t="t" r="r" b="b"/>
            <a:pathLst>
              <a:path w="416560">
                <a:moveTo>
                  <a:pt x="0" y="0"/>
                </a:moveTo>
                <a:lnTo>
                  <a:pt x="416306" y="0"/>
                </a:lnTo>
              </a:path>
            </a:pathLst>
          </a:custGeom>
          <a:ln w="3175">
            <a:solidFill>
              <a:srgbClr val="3164FF"/>
            </a:solidFill>
          </a:ln>
        </p:spPr>
        <p:txBody>
          <a:bodyPr wrap="square" lIns="0" tIns="0" rIns="0" bIns="0" rtlCol="0"/>
          <a:lstStyle/>
          <a:p>
            <a:endParaRPr>
              <a:solidFill>
                <a:prstClr val="black"/>
              </a:solidFill>
            </a:endParaRPr>
          </a:p>
        </p:txBody>
      </p:sp>
      <p:sp>
        <p:nvSpPr>
          <p:cNvPr id="13" name="object 13"/>
          <p:cNvSpPr/>
          <p:nvPr/>
        </p:nvSpPr>
        <p:spPr>
          <a:xfrm>
            <a:off x="3677411" y="2945383"/>
            <a:ext cx="460375" cy="0"/>
          </a:xfrm>
          <a:custGeom>
            <a:avLst/>
            <a:gdLst/>
            <a:ahLst/>
            <a:cxnLst/>
            <a:rect l="l" t="t" r="r" b="b"/>
            <a:pathLst>
              <a:path w="460375">
                <a:moveTo>
                  <a:pt x="0" y="0"/>
                </a:moveTo>
                <a:lnTo>
                  <a:pt x="460121" y="0"/>
                </a:lnTo>
              </a:path>
            </a:pathLst>
          </a:custGeom>
          <a:ln w="3175">
            <a:solidFill>
              <a:srgbClr val="3164FF"/>
            </a:solidFill>
          </a:ln>
        </p:spPr>
        <p:txBody>
          <a:bodyPr wrap="square" lIns="0" tIns="0" rIns="0" bIns="0" rtlCol="0"/>
          <a:lstStyle/>
          <a:p>
            <a:endParaRPr>
              <a:solidFill>
                <a:prstClr val="black"/>
              </a:solidFill>
            </a:endParaRPr>
          </a:p>
        </p:txBody>
      </p:sp>
      <p:sp>
        <p:nvSpPr>
          <p:cNvPr id="14" name="object 14"/>
          <p:cNvSpPr/>
          <p:nvPr/>
        </p:nvSpPr>
        <p:spPr>
          <a:xfrm>
            <a:off x="3634104" y="2950845"/>
            <a:ext cx="504190" cy="0"/>
          </a:xfrm>
          <a:custGeom>
            <a:avLst/>
            <a:gdLst/>
            <a:ahLst/>
            <a:cxnLst/>
            <a:rect l="l" t="t" r="r" b="b"/>
            <a:pathLst>
              <a:path w="504189">
                <a:moveTo>
                  <a:pt x="0" y="0"/>
                </a:moveTo>
                <a:lnTo>
                  <a:pt x="504063" y="0"/>
                </a:lnTo>
              </a:path>
            </a:pathLst>
          </a:custGeom>
          <a:ln w="3175">
            <a:solidFill>
              <a:srgbClr val="3164FF"/>
            </a:solidFill>
          </a:ln>
        </p:spPr>
        <p:txBody>
          <a:bodyPr wrap="square" lIns="0" tIns="0" rIns="0" bIns="0" rtlCol="0"/>
          <a:lstStyle/>
          <a:p>
            <a:endParaRPr>
              <a:solidFill>
                <a:prstClr val="black"/>
              </a:solidFill>
            </a:endParaRPr>
          </a:p>
        </p:txBody>
      </p:sp>
      <p:sp>
        <p:nvSpPr>
          <p:cNvPr id="15" name="object 15"/>
          <p:cNvSpPr/>
          <p:nvPr/>
        </p:nvSpPr>
        <p:spPr>
          <a:xfrm>
            <a:off x="3590925" y="2956432"/>
            <a:ext cx="548005" cy="0"/>
          </a:xfrm>
          <a:custGeom>
            <a:avLst/>
            <a:gdLst/>
            <a:ahLst/>
            <a:cxnLst/>
            <a:rect l="l" t="t" r="r" b="b"/>
            <a:pathLst>
              <a:path w="548004">
                <a:moveTo>
                  <a:pt x="0" y="0"/>
                </a:moveTo>
                <a:lnTo>
                  <a:pt x="547877" y="0"/>
                </a:lnTo>
              </a:path>
            </a:pathLst>
          </a:custGeom>
          <a:ln w="3175">
            <a:solidFill>
              <a:srgbClr val="3164FF"/>
            </a:solidFill>
          </a:ln>
        </p:spPr>
        <p:txBody>
          <a:bodyPr wrap="square" lIns="0" tIns="0" rIns="0" bIns="0" rtlCol="0"/>
          <a:lstStyle/>
          <a:p>
            <a:endParaRPr>
              <a:solidFill>
                <a:prstClr val="black"/>
              </a:solidFill>
            </a:endParaRPr>
          </a:p>
        </p:txBody>
      </p:sp>
      <p:sp>
        <p:nvSpPr>
          <p:cNvPr id="16" name="object 16"/>
          <p:cNvSpPr/>
          <p:nvPr/>
        </p:nvSpPr>
        <p:spPr>
          <a:xfrm>
            <a:off x="3547745" y="2962020"/>
            <a:ext cx="591820" cy="0"/>
          </a:xfrm>
          <a:custGeom>
            <a:avLst/>
            <a:gdLst/>
            <a:ahLst/>
            <a:cxnLst/>
            <a:rect l="l" t="t" r="r" b="b"/>
            <a:pathLst>
              <a:path w="591820">
                <a:moveTo>
                  <a:pt x="0" y="0"/>
                </a:moveTo>
                <a:lnTo>
                  <a:pt x="591565" y="0"/>
                </a:lnTo>
              </a:path>
            </a:pathLst>
          </a:custGeom>
          <a:ln w="3175">
            <a:solidFill>
              <a:srgbClr val="3164FF"/>
            </a:solidFill>
          </a:ln>
        </p:spPr>
        <p:txBody>
          <a:bodyPr wrap="square" lIns="0" tIns="0" rIns="0" bIns="0" rtlCol="0"/>
          <a:lstStyle/>
          <a:p>
            <a:endParaRPr>
              <a:solidFill>
                <a:prstClr val="black"/>
              </a:solidFill>
            </a:endParaRPr>
          </a:p>
        </p:txBody>
      </p:sp>
      <p:sp>
        <p:nvSpPr>
          <p:cNvPr id="17" name="object 17"/>
          <p:cNvSpPr/>
          <p:nvPr/>
        </p:nvSpPr>
        <p:spPr>
          <a:xfrm>
            <a:off x="3504565" y="2967482"/>
            <a:ext cx="635635" cy="0"/>
          </a:xfrm>
          <a:custGeom>
            <a:avLst/>
            <a:gdLst/>
            <a:ahLst/>
            <a:cxnLst/>
            <a:rect l="l" t="t" r="r" b="b"/>
            <a:pathLst>
              <a:path w="635635">
                <a:moveTo>
                  <a:pt x="0" y="0"/>
                </a:moveTo>
                <a:lnTo>
                  <a:pt x="635381" y="0"/>
                </a:lnTo>
              </a:path>
            </a:pathLst>
          </a:custGeom>
          <a:ln w="3175">
            <a:solidFill>
              <a:srgbClr val="3164FF"/>
            </a:solidFill>
          </a:ln>
        </p:spPr>
        <p:txBody>
          <a:bodyPr wrap="square" lIns="0" tIns="0" rIns="0" bIns="0" rtlCol="0"/>
          <a:lstStyle/>
          <a:p>
            <a:endParaRPr>
              <a:solidFill>
                <a:prstClr val="black"/>
              </a:solidFill>
            </a:endParaRPr>
          </a:p>
        </p:txBody>
      </p:sp>
      <p:sp>
        <p:nvSpPr>
          <p:cNvPr id="18" name="object 18"/>
          <p:cNvSpPr/>
          <p:nvPr/>
        </p:nvSpPr>
        <p:spPr>
          <a:xfrm>
            <a:off x="3461384" y="2973070"/>
            <a:ext cx="679450" cy="0"/>
          </a:xfrm>
          <a:custGeom>
            <a:avLst/>
            <a:gdLst/>
            <a:ahLst/>
            <a:cxnLst/>
            <a:rect l="l" t="t" r="r" b="b"/>
            <a:pathLst>
              <a:path w="679450">
                <a:moveTo>
                  <a:pt x="0" y="0"/>
                </a:moveTo>
                <a:lnTo>
                  <a:pt x="679195" y="0"/>
                </a:lnTo>
              </a:path>
            </a:pathLst>
          </a:custGeom>
          <a:ln w="3175">
            <a:solidFill>
              <a:srgbClr val="3164FF"/>
            </a:solidFill>
          </a:ln>
        </p:spPr>
        <p:txBody>
          <a:bodyPr wrap="square" lIns="0" tIns="0" rIns="0" bIns="0" rtlCol="0"/>
          <a:lstStyle/>
          <a:p>
            <a:endParaRPr>
              <a:solidFill>
                <a:prstClr val="black"/>
              </a:solidFill>
            </a:endParaRPr>
          </a:p>
        </p:txBody>
      </p:sp>
      <p:sp>
        <p:nvSpPr>
          <p:cNvPr id="19" name="object 19"/>
          <p:cNvSpPr/>
          <p:nvPr/>
        </p:nvSpPr>
        <p:spPr>
          <a:xfrm>
            <a:off x="3418204" y="2978530"/>
            <a:ext cx="723265" cy="0"/>
          </a:xfrm>
          <a:custGeom>
            <a:avLst/>
            <a:gdLst/>
            <a:ahLst/>
            <a:cxnLst/>
            <a:rect l="l" t="t" r="r" b="b"/>
            <a:pathLst>
              <a:path w="723264">
                <a:moveTo>
                  <a:pt x="0" y="0"/>
                </a:moveTo>
                <a:lnTo>
                  <a:pt x="723011" y="0"/>
                </a:lnTo>
              </a:path>
            </a:pathLst>
          </a:custGeom>
          <a:ln w="3175">
            <a:solidFill>
              <a:srgbClr val="3164FF"/>
            </a:solidFill>
          </a:ln>
        </p:spPr>
        <p:txBody>
          <a:bodyPr wrap="square" lIns="0" tIns="0" rIns="0" bIns="0" rtlCol="0"/>
          <a:lstStyle/>
          <a:p>
            <a:endParaRPr>
              <a:solidFill>
                <a:prstClr val="black"/>
              </a:solidFill>
            </a:endParaRPr>
          </a:p>
        </p:txBody>
      </p:sp>
      <p:sp>
        <p:nvSpPr>
          <p:cNvPr id="20" name="object 20"/>
          <p:cNvSpPr/>
          <p:nvPr/>
        </p:nvSpPr>
        <p:spPr>
          <a:xfrm>
            <a:off x="3374897" y="2984119"/>
            <a:ext cx="767080" cy="0"/>
          </a:xfrm>
          <a:custGeom>
            <a:avLst/>
            <a:gdLst/>
            <a:ahLst/>
            <a:cxnLst/>
            <a:rect l="l" t="t" r="r" b="b"/>
            <a:pathLst>
              <a:path w="767079">
                <a:moveTo>
                  <a:pt x="0" y="0"/>
                </a:moveTo>
                <a:lnTo>
                  <a:pt x="766952" y="0"/>
                </a:lnTo>
              </a:path>
            </a:pathLst>
          </a:custGeom>
          <a:ln w="3175">
            <a:solidFill>
              <a:srgbClr val="3164FF"/>
            </a:solidFill>
          </a:ln>
        </p:spPr>
        <p:txBody>
          <a:bodyPr wrap="square" lIns="0" tIns="0" rIns="0" bIns="0" rtlCol="0"/>
          <a:lstStyle/>
          <a:p>
            <a:endParaRPr>
              <a:solidFill>
                <a:prstClr val="black"/>
              </a:solidFill>
            </a:endParaRPr>
          </a:p>
        </p:txBody>
      </p:sp>
      <p:sp>
        <p:nvSpPr>
          <p:cNvPr id="21" name="object 21"/>
          <p:cNvSpPr/>
          <p:nvPr/>
        </p:nvSpPr>
        <p:spPr>
          <a:xfrm>
            <a:off x="3342513" y="2987675"/>
            <a:ext cx="803275" cy="31750"/>
          </a:xfrm>
          <a:custGeom>
            <a:avLst/>
            <a:gdLst/>
            <a:ahLst/>
            <a:cxnLst/>
            <a:rect l="l" t="t" r="r" b="b"/>
            <a:pathLst>
              <a:path w="803275" h="31750">
                <a:moveTo>
                  <a:pt x="0" y="31621"/>
                </a:moveTo>
                <a:lnTo>
                  <a:pt x="803021" y="31621"/>
                </a:lnTo>
                <a:lnTo>
                  <a:pt x="80302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2" name="object 22"/>
          <p:cNvSpPr/>
          <p:nvPr/>
        </p:nvSpPr>
        <p:spPr>
          <a:xfrm>
            <a:off x="3346322" y="3020822"/>
            <a:ext cx="803275" cy="31750"/>
          </a:xfrm>
          <a:custGeom>
            <a:avLst/>
            <a:gdLst/>
            <a:ahLst/>
            <a:cxnLst/>
            <a:rect l="l" t="t" r="r" b="b"/>
            <a:pathLst>
              <a:path w="803275" h="31750">
                <a:moveTo>
                  <a:pt x="0" y="31621"/>
                </a:moveTo>
                <a:lnTo>
                  <a:pt x="803021" y="31621"/>
                </a:lnTo>
                <a:lnTo>
                  <a:pt x="80302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3" name="object 23"/>
          <p:cNvSpPr/>
          <p:nvPr/>
        </p:nvSpPr>
        <p:spPr>
          <a:xfrm>
            <a:off x="3350005" y="3054096"/>
            <a:ext cx="803275" cy="31750"/>
          </a:xfrm>
          <a:custGeom>
            <a:avLst/>
            <a:gdLst/>
            <a:ahLst/>
            <a:cxnLst/>
            <a:rect l="l" t="t" r="r" b="b"/>
            <a:pathLst>
              <a:path w="803275" h="31750">
                <a:moveTo>
                  <a:pt x="0" y="31494"/>
                </a:moveTo>
                <a:lnTo>
                  <a:pt x="803021" y="31494"/>
                </a:lnTo>
                <a:lnTo>
                  <a:pt x="803021"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24" name="object 24"/>
          <p:cNvSpPr/>
          <p:nvPr/>
        </p:nvSpPr>
        <p:spPr>
          <a:xfrm>
            <a:off x="3353689" y="3087243"/>
            <a:ext cx="803275" cy="31750"/>
          </a:xfrm>
          <a:custGeom>
            <a:avLst/>
            <a:gdLst/>
            <a:ahLst/>
            <a:cxnLst/>
            <a:rect l="l" t="t" r="r" b="b"/>
            <a:pathLst>
              <a:path w="803275" h="31750">
                <a:moveTo>
                  <a:pt x="0" y="31621"/>
                </a:moveTo>
                <a:lnTo>
                  <a:pt x="803021" y="31621"/>
                </a:lnTo>
                <a:lnTo>
                  <a:pt x="80302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5" name="object 25"/>
          <p:cNvSpPr/>
          <p:nvPr/>
        </p:nvSpPr>
        <p:spPr>
          <a:xfrm>
            <a:off x="3357498" y="3120390"/>
            <a:ext cx="803275" cy="31750"/>
          </a:xfrm>
          <a:custGeom>
            <a:avLst/>
            <a:gdLst/>
            <a:ahLst/>
            <a:cxnLst/>
            <a:rect l="l" t="t" r="r" b="b"/>
            <a:pathLst>
              <a:path w="803275" h="31750">
                <a:moveTo>
                  <a:pt x="0" y="31621"/>
                </a:moveTo>
                <a:lnTo>
                  <a:pt x="803021" y="31621"/>
                </a:lnTo>
                <a:lnTo>
                  <a:pt x="80302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6" name="object 26"/>
          <p:cNvSpPr/>
          <p:nvPr/>
        </p:nvSpPr>
        <p:spPr>
          <a:xfrm>
            <a:off x="3361182" y="3153981"/>
            <a:ext cx="800100" cy="3175"/>
          </a:xfrm>
          <a:custGeom>
            <a:avLst/>
            <a:gdLst/>
            <a:ahLst/>
            <a:cxnLst/>
            <a:rect l="l" t="t" r="r" b="b"/>
            <a:pathLst>
              <a:path w="800100" h="3175">
                <a:moveTo>
                  <a:pt x="0" y="3175"/>
                </a:moveTo>
                <a:lnTo>
                  <a:pt x="799718" y="3175"/>
                </a:lnTo>
                <a:lnTo>
                  <a:pt x="799718" y="0"/>
                </a:lnTo>
                <a:lnTo>
                  <a:pt x="0" y="0"/>
                </a:lnTo>
                <a:lnTo>
                  <a:pt x="0" y="3175"/>
                </a:lnTo>
                <a:close/>
              </a:path>
            </a:pathLst>
          </a:custGeom>
          <a:solidFill>
            <a:srgbClr val="3164FF"/>
          </a:solidFill>
        </p:spPr>
        <p:txBody>
          <a:bodyPr wrap="square" lIns="0" tIns="0" rIns="0" bIns="0" rtlCol="0"/>
          <a:lstStyle/>
          <a:p>
            <a:endParaRPr>
              <a:solidFill>
                <a:prstClr val="black"/>
              </a:solidFill>
            </a:endParaRPr>
          </a:p>
        </p:txBody>
      </p:sp>
      <p:sp>
        <p:nvSpPr>
          <p:cNvPr id="27" name="object 27"/>
          <p:cNvSpPr/>
          <p:nvPr/>
        </p:nvSpPr>
        <p:spPr>
          <a:xfrm>
            <a:off x="3361816" y="3166681"/>
            <a:ext cx="794385" cy="0"/>
          </a:xfrm>
          <a:custGeom>
            <a:avLst/>
            <a:gdLst/>
            <a:ahLst/>
            <a:cxnLst/>
            <a:rect l="l" t="t" r="r" b="b"/>
            <a:pathLst>
              <a:path w="794385">
                <a:moveTo>
                  <a:pt x="0" y="0"/>
                </a:moveTo>
                <a:lnTo>
                  <a:pt x="794385" y="0"/>
                </a:lnTo>
              </a:path>
            </a:pathLst>
          </a:custGeom>
          <a:ln w="14223">
            <a:solidFill>
              <a:srgbClr val="3164FF"/>
            </a:solidFill>
          </a:ln>
        </p:spPr>
        <p:txBody>
          <a:bodyPr wrap="square" lIns="0" tIns="0" rIns="0" bIns="0" rtlCol="0"/>
          <a:lstStyle/>
          <a:p>
            <a:endParaRPr>
              <a:solidFill>
                <a:prstClr val="black"/>
              </a:solidFill>
            </a:endParaRPr>
          </a:p>
        </p:txBody>
      </p:sp>
      <p:sp>
        <p:nvSpPr>
          <p:cNvPr id="28" name="object 28"/>
          <p:cNvSpPr/>
          <p:nvPr/>
        </p:nvSpPr>
        <p:spPr>
          <a:xfrm>
            <a:off x="3363721" y="3183318"/>
            <a:ext cx="794385" cy="0"/>
          </a:xfrm>
          <a:custGeom>
            <a:avLst/>
            <a:gdLst/>
            <a:ahLst/>
            <a:cxnLst/>
            <a:rect l="l" t="t" r="r" b="b"/>
            <a:pathLst>
              <a:path w="794385">
                <a:moveTo>
                  <a:pt x="0" y="0"/>
                </a:moveTo>
                <a:lnTo>
                  <a:pt x="794385" y="0"/>
                </a:lnTo>
              </a:path>
            </a:pathLst>
          </a:custGeom>
          <a:ln w="14223">
            <a:solidFill>
              <a:srgbClr val="3164FF"/>
            </a:solidFill>
          </a:ln>
        </p:spPr>
        <p:txBody>
          <a:bodyPr wrap="square" lIns="0" tIns="0" rIns="0" bIns="0" rtlCol="0"/>
          <a:lstStyle/>
          <a:p>
            <a:endParaRPr>
              <a:solidFill>
                <a:prstClr val="black"/>
              </a:solidFill>
            </a:endParaRPr>
          </a:p>
        </p:txBody>
      </p:sp>
      <p:sp>
        <p:nvSpPr>
          <p:cNvPr id="29" name="object 29"/>
          <p:cNvSpPr/>
          <p:nvPr/>
        </p:nvSpPr>
        <p:spPr>
          <a:xfrm>
            <a:off x="3365500" y="3197098"/>
            <a:ext cx="794385" cy="0"/>
          </a:xfrm>
          <a:custGeom>
            <a:avLst/>
            <a:gdLst/>
            <a:ahLst/>
            <a:cxnLst/>
            <a:rect l="l" t="t" r="r" b="b"/>
            <a:pathLst>
              <a:path w="794385">
                <a:moveTo>
                  <a:pt x="0" y="0"/>
                </a:moveTo>
                <a:lnTo>
                  <a:pt x="793876" y="0"/>
                </a:lnTo>
              </a:path>
            </a:pathLst>
          </a:custGeom>
          <a:ln w="8762">
            <a:solidFill>
              <a:srgbClr val="3164FF"/>
            </a:solidFill>
          </a:ln>
        </p:spPr>
        <p:txBody>
          <a:bodyPr wrap="square" lIns="0" tIns="0" rIns="0" bIns="0" rtlCol="0"/>
          <a:lstStyle/>
          <a:p>
            <a:endParaRPr>
              <a:solidFill>
                <a:prstClr val="black"/>
              </a:solidFill>
            </a:endParaRPr>
          </a:p>
        </p:txBody>
      </p:sp>
      <p:sp>
        <p:nvSpPr>
          <p:cNvPr id="30" name="object 30"/>
          <p:cNvSpPr/>
          <p:nvPr/>
        </p:nvSpPr>
        <p:spPr>
          <a:xfrm>
            <a:off x="3349116" y="3210941"/>
            <a:ext cx="812165" cy="0"/>
          </a:xfrm>
          <a:custGeom>
            <a:avLst/>
            <a:gdLst/>
            <a:ahLst/>
            <a:cxnLst/>
            <a:rect l="l" t="t" r="r" b="b"/>
            <a:pathLst>
              <a:path w="812164">
                <a:moveTo>
                  <a:pt x="0" y="0"/>
                </a:moveTo>
                <a:lnTo>
                  <a:pt x="812165" y="0"/>
                </a:lnTo>
              </a:path>
            </a:pathLst>
          </a:custGeom>
          <a:ln w="3175">
            <a:solidFill>
              <a:srgbClr val="3164FF"/>
            </a:solidFill>
          </a:ln>
        </p:spPr>
        <p:txBody>
          <a:bodyPr wrap="square" lIns="0" tIns="0" rIns="0" bIns="0" rtlCol="0"/>
          <a:lstStyle/>
          <a:p>
            <a:endParaRPr>
              <a:solidFill>
                <a:prstClr val="black"/>
              </a:solidFill>
            </a:endParaRPr>
          </a:p>
        </p:txBody>
      </p:sp>
      <p:sp>
        <p:nvSpPr>
          <p:cNvPr id="31" name="object 31"/>
          <p:cNvSpPr/>
          <p:nvPr/>
        </p:nvSpPr>
        <p:spPr>
          <a:xfrm>
            <a:off x="3368040" y="3216401"/>
            <a:ext cx="318135" cy="0"/>
          </a:xfrm>
          <a:custGeom>
            <a:avLst/>
            <a:gdLst/>
            <a:ahLst/>
            <a:cxnLst/>
            <a:rect l="l" t="t" r="r" b="b"/>
            <a:pathLst>
              <a:path w="318135">
                <a:moveTo>
                  <a:pt x="0" y="0"/>
                </a:moveTo>
                <a:lnTo>
                  <a:pt x="317754" y="0"/>
                </a:lnTo>
              </a:path>
            </a:pathLst>
          </a:custGeom>
          <a:ln w="3175">
            <a:solidFill>
              <a:srgbClr val="3164FF"/>
            </a:solidFill>
          </a:ln>
        </p:spPr>
        <p:txBody>
          <a:bodyPr wrap="square" lIns="0" tIns="0" rIns="0" bIns="0" rtlCol="0"/>
          <a:lstStyle/>
          <a:p>
            <a:endParaRPr>
              <a:solidFill>
                <a:prstClr val="black"/>
              </a:solidFill>
            </a:endParaRPr>
          </a:p>
        </p:txBody>
      </p:sp>
      <p:sp>
        <p:nvSpPr>
          <p:cNvPr id="32" name="object 32"/>
          <p:cNvSpPr/>
          <p:nvPr/>
        </p:nvSpPr>
        <p:spPr>
          <a:xfrm>
            <a:off x="3350895" y="3227577"/>
            <a:ext cx="812800" cy="0"/>
          </a:xfrm>
          <a:custGeom>
            <a:avLst/>
            <a:gdLst/>
            <a:ahLst/>
            <a:cxnLst/>
            <a:rect l="l" t="t" r="r" b="b"/>
            <a:pathLst>
              <a:path w="812800">
                <a:moveTo>
                  <a:pt x="0" y="0"/>
                </a:moveTo>
                <a:lnTo>
                  <a:pt x="812291" y="0"/>
                </a:lnTo>
              </a:path>
            </a:pathLst>
          </a:custGeom>
          <a:ln w="3175">
            <a:solidFill>
              <a:srgbClr val="3164FF"/>
            </a:solidFill>
          </a:ln>
        </p:spPr>
        <p:txBody>
          <a:bodyPr wrap="square" lIns="0" tIns="0" rIns="0" bIns="0" rtlCol="0"/>
          <a:lstStyle/>
          <a:p>
            <a:endParaRPr>
              <a:solidFill>
                <a:prstClr val="black"/>
              </a:solidFill>
            </a:endParaRPr>
          </a:p>
        </p:txBody>
      </p:sp>
      <p:sp>
        <p:nvSpPr>
          <p:cNvPr id="33" name="object 33"/>
          <p:cNvSpPr/>
          <p:nvPr/>
        </p:nvSpPr>
        <p:spPr>
          <a:xfrm>
            <a:off x="3369945" y="3233039"/>
            <a:ext cx="186690" cy="0"/>
          </a:xfrm>
          <a:custGeom>
            <a:avLst/>
            <a:gdLst/>
            <a:ahLst/>
            <a:cxnLst/>
            <a:rect l="l" t="t" r="r" b="b"/>
            <a:pathLst>
              <a:path w="186689">
                <a:moveTo>
                  <a:pt x="0" y="0"/>
                </a:moveTo>
                <a:lnTo>
                  <a:pt x="186181" y="0"/>
                </a:lnTo>
              </a:path>
            </a:pathLst>
          </a:custGeom>
          <a:ln w="3175">
            <a:solidFill>
              <a:srgbClr val="3164FF"/>
            </a:solidFill>
          </a:ln>
        </p:spPr>
        <p:txBody>
          <a:bodyPr wrap="square" lIns="0" tIns="0" rIns="0" bIns="0" rtlCol="0"/>
          <a:lstStyle/>
          <a:p>
            <a:endParaRPr>
              <a:solidFill>
                <a:prstClr val="black"/>
              </a:solidFill>
            </a:endParaRPr>
          </a:p>
        </p:txBody>
      </p:sp>
      <p:sp>
        <p:nvSpPr>
          <p:cNvPr id="34" name="object 34"/>
          <p:cNvSpPr/>
          <p:nvPr/>
        </p:nvSpPr>
        <p:spPr>
          <a:xfrm>
            <a:off x="3352800" y="3244088"/>
            <a:ext cx="812800" cy="0"/>
          </a:xfrm>
          <a:custGeom>
            <a:avLst/>
            <a:gdLst/>
            <a:ahLst/>
            <a:cxnLst/>
            <a:rect l="l" t="t" r="r" b="b"/>
            <a:pathLst>
              <a:path w="812800">
                <a:moveTo>
                  <a:pt x="0" y="0"/>
                </a:moveTo>
                <a:lnTo>
                  <a:pt x="812419" y="0"/>
                </a:lnTo>
              </a:path>
            </a:pathLst>
          </a:custGeom>
          <a:ln w="3175">
            <a:solidFill>
              <a:srgbClr val="3164FF"/>
            </a:solidFill>
          </a:ln>
        </p:spPr>
        <p:txBody>
          <a:bodyPr wrap="square" lIns="0" tIns="0" rIns="0" bIns="0" rtlCol="0"/>
          <a:lstStyle/>
          <a:p>
            <a:endParaRPr>
              <a:solidFill>
                <a:prstClr val="black"/>
              </a:solidFill>
            </a:endParaRPr>
          </a:p>
        </p:txBody>
      </p:sp>
      <p:sp>
        <p:nvSpPr>
          <p:cNvPr id="35" name="object 35"/>
          <p:cNvSpPr/>
          <p:nvPr/>
        </p:nvSpPr>
        <p:spPr>
          <a:xfrm>
            <a:off x="3371722" y="3249676"/>
            <a:ext cx="55244" cy="0"/>
          </a:xfrm>
          <a:custGeom>
            <a:avLst/>
            <a:gdLst/>
            <a:ahLst/>
            <a:cxnLst/>
            <a:rect l="l" t="t" r="r" b="b"/>
            <a:pathLst>
              <a:path w="55245">
                <a:moveTo>
                  <a:pt x="0" y="0"/>
                </a:moveTo>
                <a:lnTo>
                  <a:pt x="54863" y="0"/>
                </a:lnTo>
              </a:path>
            </a:pathLst>
          </a:custGeom>
          <a:ln w="3175">
            <a:solidFill>
              <a:srgbClr val="3164FF"/>
            </a:solidFill>
          </a:ln>
        </p:spPr>
        <p:txBody>
          <a:bodyPr wrap="square" lIns="0" tIns="0" rIns="0" bIns="0" rtlCol="0"/>
          <a:lstStyle/>
          <a:p>
            <a:endParaRPr>
              <a:solidFill>
                <a:prstClr val="black"/>
              </a:solidFill>
            </a:endParaRPr>
          </a:p>
        </p:txBody>
      </p:sp>
      <p:sp>
        <p:nvSpPr>
          <p:cNvPr id="36" name="object 36"/>
          <p:cNvSpPr/>
          <p:nvPr/>
        </p:nvSpPr>
        <p:spPr>
          <a:xfrm>
            <a:off x="3372358" y="3254502"/>
            <a:ext cx="11430" cy="1905"/>
          </a:xfrm>
          <a:custGeom>
            <a:avLst/>
            <a:gdLst/>
            <a:ahLst/>
            <a:cxnLst/>
            <a:rect l="l" t="t" r="r" b="b"/>
            <a:pathLst>
              <a:path w="11429" h="1904">
                <a:moveTo>
                  <a:pt x="10921" y="0"/>
                </a:moveTo>
                <a:lnTo>
                  <a:pt x="0" y="0"/>
                </a:lnTo>
                <a:lnTo>
                  <a:pt x="126" y="1397"/>
                </a:lnTo>
                <a:lnTo>
                  <a:pt x="10921" y="0"/>
                </a:lnTo>
                <a:close/>
              </a:path>
            </a:pathLst>
          </a:custGeom>
          <a:solidFill>
            <a:srgbClr val="3164FF"/>
          </a:solidFill>
        </p:spPr>
        <p:txBody>
          <a:bodyPr wrap="square" lIns="0" tIns="0" rIns="0" bIns="0" rtlCol="0"/>
          <a:lstStyle/>
          <a:p>
            <a:endParaRPr>
              <a:solidFill>
                <a:prstClr val="black"/>
              </a:solidFill>
            </a:endParaRPr>
          </a:p>
        </p:txBody>
      </p:sp>
      <p:sp>
        <p:nvSpPr>
          <p:cNvPr id="37" name="object 37"/>
          <p:cNvSpPr/>
          <p:nvPr/>
        </p:nvSpPr>
        <p:spPr>
          <a:xfrm>
            <a:off x="4115942" y="3105785"/>
            <a:ext cx="33020" cy="0"/>
          </a:xfrm>
          <a:custGeom>
            <a:avLst/>
            <a:gdLst/>
            <a:ahLst/>
            <a:cxnLst/>
            <a:rect l="l" t="t" r="r" b="b"/>
            <a:pathLst>
              <a:path w="33020">
                <a:moveTo>
                  <a:pt x="0" y="0"/>
                </a:moveTo>
                <a:lnTo>
                  <a:pt x="32512" y="0"/>
                </a:lnTo>
              </a:path>
            </a:pathLst>
          </a:custGeom>
          <a:ln w="3175">
            <a:solidFill>
              <a:srgbClr val="3164FF"/>
            </a:solidFill>
          </a:ln>
        </p:spPr>
        <p:txBody>
          <a:bodyPr wrap="square" lIns="0" tIns="0" rIns="0" bIns="0" rtlCol="0"/>
          <a:lstStyle/>
          <a:p>
            <a:endParaRPr>
              <a:solidFill>
                <a:prstClr val="black"/>
              </a:solidFill>
            </a:endParaRPr>
          </a:p>
        </p:txBody>
      </p:sp>
      <p:sp>
        <p:nvSpPr>
          <p:cNvPr id="38" name="object 38"/>
          <p:cNvSpPr/>
          <p:nvPr/>
        </p:nvSpPr>
        <p:spPr>
          <a:xfrm>
            <a:off x="4073397" y="3111373"/>
            <a:ext cx="76200" cy="0"/>
          </a:xfrm>
          <a:custGeom>
            <a:avLst/>
            <a:gdLst/>
            <a:ahLst/>
            <a:cxnLst/>
            <a:rect l="l" t="t" r="r" b="b"/>
            <a:pathLst>
              <a:path w="76200">
                <a:moveTo>
                  <a:pt x="0" y="0"/>
                </a:moveTo>
                <a:lnTo>
                  <a:pt x="75691" y="0"/>
                </a:lnTo>
              </a:path>
            </a:pathLst>
          </a:custGeom>
          <a:ln w="3175">
            <a:solidFill>
              <a:srgbClr val="3164FF"/>
            </a:solidFill>
          </a:ln>
        </p:spPr>
        <p:txBody>
          <a:bodyPr wrap="square" lIns="0" tIns="0" rIns="0" bIns="0" rtlCol="0"/>
          <a:lstStyle/>
          <a:p>
            <a:endParaRPr>
              <a:solidFill>
                <a:prstClr val="black"/>
              </a:solidFill>
            </a:endParaRPr>
          </a:p>
        </p:txBody>
      </p:sp>
      <p:sp>
        <p:nvSpPr>
          <p:cNvPr id="39" name="object 39"/>
          <p:cNvSpPr/>
          <p:nvPr/>
        </p:nvSpPr>
        <p:spPr>
          <a:xfrm>
            <a:off x="4030726" y="3116833"/>
            <a:ext cx="119380" cy="0"/>
          </a:xfrm>
          <a:custGeom>
            <a:avLst/>
            <a:gdLst/>
            <a:ahLst/>
            <a:cxnLst/>
            <a:rect l="l" t="t" r="r" b="b"/>
            <a:pathLst>
              <a:path w="119379">
                <a:moveTo>
                  <a:pt x="0" y="0"/>
                </a:moveTo>
                <a:lnTo>
                  <a:pt x="118999" y="0"/>
                </a:lnTo>
              </a:path>
            </a:pathLst>
          </a:custGeom>
          <a:ln w="3175">
            <a:solidFill>
              <a:srgbClr val="3164FF"/>
            </a:solidFill>
          </a:ln>
        </p:spPr>
        <p:txBody>
          <a:bodyPr wrap="square" lIns="0" tIns="0" rIns="0" bIns="0" rtlCol="0"/>
          <a:lstStyle/>
          <a:p>
            <a:endParaRPr>
              <a:solidFill>
                <a:prstClr val="black"/>
              </a:solidFill>
            </a:endParaRPr>
          </a:p>
        </p:txBody>
      </p:sp>
      <p:sp>
        <p:nvSpPr>
          <p:cNvPr id="40" name="object 40"/>
          <p:cNvSpPr/>
          <p:nvPr/>
        </p:nvSpPr>
        <p:spPr>
          <a:xfrm>
            <a:off x="3988180" y="3122422"/>
            <a:ext cx="162560" cy="0"/>
          </a:xfrm>
          <a:custGeom>
            <a:avLst/>
            <a:gdLst/>
            <a:ahLst/>
            <a:cxnLst/>
            <a:rect l="l" t="t" r="r" b="b"/>
            <a:pathLst>
              <a:path w="162560">
                <a:moveTo>
                  <a:pt x="0" y="0"/>
                </a:moveTo>
                <a:lnTo>
                  <a:pt x="162179" y="0"/>
                </a:lnTo>
              </a:path>
            </a:pathLst>
          </a:custGeom>
          <a:ln w="3175">
            <a:solidFill>
              <a:srgbClr val="3164FF"/>
            </a:solidFill>
          </a:ln>
        </p:spPr>
        <p:txBody>
          <a:bodyPr wrap="square" lIns="0" tIns="0" rIns="0" bIns="0" rtlCol="0"/>
          <a:lstStyle/>
          <a:p>
            <a:endParaRPr>
              <a:solidFill>
                <a:prstClr val="black"/>
              </a:solidFill>
            </a:endParaRPr>
          </a:p>
        </p:txBody>
      </p:sp>
      <p:sp>
        <p:nvSpPr>
          <p:cNvPr id="41" name="object 41"/>
          <p:cNvSpPr/>
          <p:nvPr/>
        </p:nvSpPr>
        <p:spPr>
          <a:xfrm>
            <a:off x="3945509" y="3127882"/>
            <a:ext cx="205740" cy="0"/>
          </a:xfrm>
          <a:custGeom>
            <a:avLst/>
            <a:gdLst/>
            <a:ahLst/>
            <a:cxnLst/>
            <a:rect l="l" t="t" r="r" b="b"/>
            <a:pathLst>
              <a:path w="205739">
                <a:moveTo>
                  <a:pt x="0" y="0"/>
                </a:moveTo>
                <a:lnTo>
                  <a:pt x="205486" y="0"/>
                </a:lnTo>
              </a:path>
            </a:pathLst>
          </a:custGeom>
          <a:ln w="3175">
            <a:solidFill>
              <a:srgbClr val="3164FF"/>
            </a:solidFill>
          </a:ln>
        </p:spPr>
        <p:txBody>
          <a:bodyPr wrap="square" lIns="0" tIns="0" rIns="0" bIns="0" rtlCol="0"/>
          <a:lstStyle/>
          <a:p>
            <a:endParaRPr>
              <a:solidFill>
                <a:prstClr val="black"/>
              </a:solidFill>
            </a:endParaRPr>
          </a:p>
        </p:txBody>
      </p:sp>
      <p:sp>
        <p:nvSpPr>
          <p:cNvPr id="42" name="object 42"/>
          <p:cNvSpPr/>
          <p:nvPr/>
        </p:nvSpPr>
        <p:spPr>
          <a:xfrm>
            <a:off x="3902964" y="3133470"/>
            <a:ext cx="248920" cy="0"/>
          </a:xfrm>
          <a:custGeom>
            <a:avLst/>
            <a:gdLst/>
            <a:ahLst/>
            <a:cxnLst/>
            <a:rect l="l" t="t" r="r" b="b"/>
            <a:pathLst>
              <a:path w="248920">
                <a:moveTo>
                  <a:pt x="0" y="0"/>
                </a:moveTo>
                <a:lnTo>
                  <a:pt x="248665" y="0"/>
                </a:lnTo>
              </a:path>
            </a:pathLst>
          </a:custGeom>
          <a:ln w="3175">
            <a:solidFill>
              <a:srgbClr val="3164FF"/>
            </a:solidFill>
          </a:ln>
        </p:spPr>
        <p:txBody>
          <a:bodyPr wrap="square" lIns="0" tIns="0" rIns="0" bIns="0" rtlCol="0"/>
          <a:lstStyle/>
          <a:p>
            <a:endParaRPr>
              <a:solidFill>
                <a:prstClr val="black"/>
              </a:solidFill>
            </a:endParaRPr>
          </a:p>
        </p:txBody>
      </p:sp>
      <p:sp>
        <p:nvSpPr>
          <p:cNvPr id="43" name="object 43"/>
          <p:cNvSpPr/>
          <p:nvPr/>
        </p:nvSpPr>
        <p:spPr>
          <a:xfrm>
            <a:off x="3860291" y="3139058"/>
            <a:ext cx="292100" cy="0"/>
          </a:xfrm>
          <a:custGeom>
            <a:avLst/>
            <a:gdLst/>
            <a:ahLst/>
            <a:cxnLst/>
            <a:rect l="l" t="t" r="r" b="b"/>
            <a:pathLst>
              <a:path w="292100">
                <a:moveTo>
                  <a:pt x="0" y="0"/>
                </a:moveTo>
                <a:lnTo>
                  <a:pt x="291973" y="0"/>
                </a:lnTo>
              </a:path>
            </a:pathLst>
          </a:custGeom>
          <a:ln w="3175">
            <a:solidFill>
              <a:srgbClr val="3164FF"/>
            </a:solidFill>
          </a:ln>
        </p:spPr>
        <p:txBody>
          <a:bodyPr wrap="square" lIns="0" tIns="0" rIns="0" bIns="0" rtlCol="0"/>
          <a:lstStyle/>
          <a:p>
            <a:endParaRPr>
              <a:solidFill>
                <a:prstClr val="black"/>
              </a:solidFill>
            </a:endParaRPr>
          </a:p>
        </p:txBody>
      </p:sp>
      <p:sp>
        <p:nvSpPr>
          <p:cNvPr id="44" name="object 44"/>
          <p:cNvSpPr/>
          <p:nvPr/>
        </p:nvSpPr>
        <p:spPr>
          <a:xfrm>
            <a:off x="3817746" y="3144520"/>
            <a:ext cx="335280" cy="0"/>
          </a:xfrm>
          <a:custGeom>
            <a:avLst/>
            <a:gdLst/>
            <a:ahLst/>
            <a:cxnLst/>
            <a:rect l="l" t="t" r="r" b="b"/>
            <a:pathLst>
              <a:path w="335279">
                <a:moveTo>
                  <a:pt x="0" y="0"/>
                </a:moveTo>
                <a:lnTo>
                  <a:pt x="335152" y="0"/>
                </a:lnTo>
              </a:path>
            </a:pathLst>
          </a:custGeom>
          <a:ln w="3175">
            <a:solidFill>
              <a:srgbClr val="3164FF"/>
            </a:solidFill>
          </a:ln>
        </p:spPr>
        <p:txBody>
          <a:bodyPr wrap="square" lIns="0" tIns="0" rIns="0" bIns="0" rtlCol="0"/>
          <a:lstStyle/>
          <a:p>
            <a:endParaRPr>
              <a:solidFill>
                <a:prstClr val="black"/>
              </a:solidFill>
            </a:endParaRPr>
          </a:p>
        </p:txBody>
      </p:sp>
      <p:sp>
        <p:nvSpPr>
          <p:cNvPr id="45" name="object 45"/>
          <p:cNvSpPr/>
          <p:nvPr/>
        </p:nvSpPr>
        <p:spPr>
          <a:xfrm>
            <a:off x="3775075" y="3150107"/>
            <a:ext cx="378460" cy="0"/>
          </a:xfrm>
          <a:custGeom>
            <a:avLst/>
            <a:gdLst/>
            <a:ahLst/>
            <a:cxnLst/>
            <a:rect l="l" t="t" r="r" b="b"/>
            <a:pathLst>
              <a:path w="378460">
                <a:moveTo>
                  <a:pt x="0" y="0"/>
                </a:moveTo>
                <a:lnTo>
                  <a:pt x="378460" y="0"/>
                </a:lnTo>
              </a:path>
            </a:pathLst>
          </a:custGeom>
          <a:ln w="3175">
            <a:solidFill>
              <a:srgbClr val="3164FF"/>
            </a:solidFill>
          </a:ln>
        </p:spPr>
        <p:txBody>
          <a:bodyPr wrap="square" lIns="0" tIns="0" rIns="0" bIns="0" rtlCol="0"/>
          <a:lstStyle/>
          <a:p>
            <a:endParaRPr>
              <a:solidFill>
                <a:prstClr val="black"/>
              </a:solidFill>
            </a:endParaRPr>
          </a:p>
        </p:txBody>
      </p:sp>
      <p:sp>
        <p:nvSpPr>
          <p:cNvPr id="46" name="object 46"/>
          <p:cNvSpPr/>
          <p:nvPr/>
        </p:nvSpPr>
        <p:spPr>
          <a:xfrm>
            <a:off x="3354704" y="3253232"/>
            <a:ext cx="814705" cy="31750"/>
          </a:xfrm>
          <a:custGeom>
            <a:avLst/>
            <a:gdLst/>
            <a:ahLst/>
            <a:cxnLst/>
            <a:rect l="l" t="t" r="r" b="b"/>
            <a:pathLst>
              <a:path w="814704" h="31750">
                <a:moveTo>
                  <a:pt x="0" y="31621"/>
                </a:moveTo>
                <a:lnTo>
                  <a:pt x="814324" y="31621"/>
                </a:lnTo>
                <a:lnTo>
                  <a:pt x="814324"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7" name="object 47"/>
          <p:cNvSpPr/>
          <p:nvPr/>
        </p:nvSpPr>
        <p:spPr>
          <a:xfrm>
            <a:off x="3358641" y="3286379"/>
            <a:ext cx="814705" cy="31750"/>
          </a:xfrm>
          <a:custGeom>
            <a:avLst/>
            <a:gdLst/>
            <a:ahLst/>
            <a:cxnLst/>
            <a:rect l="l" t="t" r="r" b="b"/>
            <a:pathLst>
              <a:path w="814704" h="31750">
                <a:moveTo>
                  <a:pt x="0" y="31621"/>
                </a:moveTo>
                <a:lnTo>
                  <a:pt x="814324" y="31621"/>
                </a:lnTo>
                <a:lnTo>
                  <a:pt x="814324"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8" name="object 48"/>
          <p:cNvSpPr/>
          <p:nvPr/>
        </p:nvSpPr>
        <p:spPr>
          <a:xfrm>
            <a:off x="3362578" y="3319653"/>
            <a:ext cx="814705" cy="31750"/>
          </a:xfrm>
          <a:custGeom>
            <a:avLst/>
            <a:gdLst/>
            <a:ahLst/>
            <a:cxnLst/>
            <a:rect l="l" t="t" r="r" b="b"/>
            <a:pathLst>
              <a:path w="814704" h="31750">
                <a:moveTo>
                  <a:pt x="0" y="31494"/>
                </a:moveTo>
                <a:lnTo>
                  <a:pt x="814197" y="31494"/>
                </a:lnTo>
                <a:lnTo>
                  <a:pt x="814197"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49" name="object 49"/>
          <p:cNvSpPr/>
          <p:nvPr/>
        </p:nvSpPr>
        <p:spPr>
          <a:xfrm>
            <a:off x="3366389" y="3352800"/>
            <a:ext cx="812800" cy="15240"/>
          </a:xfrm>
          <a:custGeom>
            <a:avLst/>
            <a:gdLst/>
            <a:ahLst/>
            <a:cxnLst/>
            <a:rect l="l" t="t" r="r" b="b"/>
            <a:pathLst>
              <a:path w="812800" h="15239">
                <a:moveTo>
                  <a:pt x="0" y="14984"/>
                </a:moveTo>
                <a:lnTo>
                  <a:pt x="812291" y="14984"/>
                </a:lnTo>
                <a:lnTo>
                  <a:pt x="812291" y="0"/>
                </a:lnTo>
                <a:lnTo>
                  <a:pt x="0" y="0"/>
                </a:lnTo>
                <a:lnTo>
                  <a:pt x="0" y="14984"/>
                </a:lnTo>
                <a:close/>
              </a:path>
            </a:pathLst>
          </a:custGeom>
          <a:solidFill>
            <a:srgbClr val="3164FF"/>
          </a:solidFill>
        </p:spPr>
        <p:txBody>
          <a:bodyPr wrap="square" lIns="0" tIns="0" rIns="0" bIns="0" rtlCol="0"/>
          <a:lstStyle/>
          <a:p>
            <a:endParaRPr>
              <a:solidFill>
                <a:prstClr val="black"/>
              </a:solidFill>
            </a:endParaRPr>
          </a:p>
        </p:txBody>
      </p:sp>
      <p:sp>
        <p:nvSpPr>
          <p:cNvPr id="50" name="object 50"/>
          <p:cNvSpPr/>
          <p:nvPr/>
        </p:nvSpPr>
        <p:spPr>
          <a:xfrm>
            <a:off x="3368421" y="3376866"/>
            <a:ext cx="820419" cy="0"/>
          </a:xfrm>
          <a:custGeom>
            <a:avLst/>
            <a:gdLst/>
            <a:ahLst/>
            <a:cxnLst/>
            <a:rect l="l" t="t" r="r" b="b"/>
            <a:pathLst>
              <a:path w="820420">
                <a:moveTo>
                  <a:pt x="0" y="0"/>
                </a:moveTo>
                <a:lnTo>
                  <a:pt x="820038" y="0"/>
                </a:lnTo>
              </a:path>
            </a:pathLst>
          </a:custGeom>
          <a:ln w="14224">
            <a:solidFill>
              <a:srgbClr val="3164FF"/>
            </a:solidFill>
          </a:ln>
        </p:spPr>
        <p:txBody>
          <a:bodyPr wrap="square" lIns="0" tIns="0" rIns="0" bIns="0" rtlCol="0"/>
          <a:lstStyle/>
          <a:p>
            <a:endParaRPr>
              <a:solidFill>
                <a:prstClr val="black"/>
              </a:solidFill>
            </a:endParaRPr>
          </a:p>
        </p:txBody>
      </p:sp>
      <p:sp>
        <p:nvSpPr>
          <p:cNvPr id="51" name="object 51"/>
          <p:cNvSpPr/>
          <p:nvPr/>
        </p:nvSpPr>
        <p:spPr>
          <a:xfrm>
            <a:off x="3370326" y="3393503"/>
            <a:ext cx="820419" cy="0"/>
          </a:xfrm>
          <a:custGeom>
            <a:avLst/>
            <a:gdLst/>
            <a:ahLst/>
            <a:cxnLst/>
            <a:rect l="l" t="t" r="r" b="b"/>
            <a:pathLst>
              <a:path w="820420">
                <a:moveTo>
                  <a:pt x="0" y="0"/>
                </a:moveTo>
                <a:lnTo>
                  <a:pt x="820038" y="0"/>
                </a:lnTo>
              </a:path>
            </a:pathLst>
          </a:custGeom>
          <a:ln w="14224">
            <a:solidFill>
              <a:srgbClr val="3164FF"/>
            </a:solidFill>
          </a:ln>
        </p:spPr>
        <p:txBody>
          <a:bodyPr wrap="square" lIns="0" tIns="0" rIns="0" bIns="0" rtlCol="0"/>
          <a:lstStyle/>
          <a:p>
            <a:endParaRPr>
              <a:solidFill>
                <a:prstClr val="black"/>
              </a:solidFill>
            </a:endParaRPr>
          </a:p>
        </p:txBody>
      </p:sp>
      <p:sp>
        <p:nvSpPr>
          <p:cNvPr id="52" name="object 52"/>
          <p:cNvSpPr/>
          <p:nvPr/>
        </p:nvSpPr>
        <p:spPr>
          <a:xfrm>
            <a:off x="3372230" y="3410140"/>
            <a:ext cx="820419" cy="0"/>
          </a:xfrm>
          <a:custGeom>
            <a:avLst/>
            <a:gdLst/>
            <a:ahLst/>
            <a:cxnLst/>
            <a:rect l="l" t="t" r="r" b="b"/>
            <a:pathLst>
              <a:path w="820420">
                <a:moveTo>
                  <a:pt x="0" y="0"/>
                </a:moveTo>
                <a:lnTo>
                  <a:pt x="820039" y="0"/>
                </a:lnTo>
              </a:path>
            </a:pathLst>
          </a:custGeom>
          <a:ln w="14224">
            <a:solidFill>
              <a:srgbClr val="3164FF"/>
            </a:solidFill>
          </a:ln>
        </p:spPr>
        <p:txBody>
          <a:bodyPr wrap="square" lIns="0" tIns="0" rIns="0" bIns="0" rtlCol="0"/>
          <a:lstStyle/>
          <a:p>
            <a:endParaRPr>
              <a:solidFill>
                <a:prstClr val="black"/>
              </a:solidFill>
            </a:endParaRPr>
          </a:p>
        </p:txBody>
      </p:sp>
      <p:sp>
        <p:nvSpPr>
          <p:cNvPr id="53" name="object 53"/>
          <p:cNvSpPr/>
          <p:nvPr/>
        </p:nvSpPr>
        <p:spPr>
          <a:xfrm>
            <a:off x="3374135" y="3426650"/>
            <a:ext cx="820419" cy="0"/>
          </a:xfrm>
          <a:custGeom>
            <a:avLst/>
            <a:gdLst/>
            <a:ahLst/>
            <a:cxnLst/>
            <a:rect l="l" t="t" r="r" b="b"/>
            <a:pathLst>
              <a:path w="820420">
                <a:moveTo>
                  <a:pt x="0" y="0"/>
                </a:moveTo>
                <a:lnTo>
                  <a:pt x="820038" y="0"/>
                </a:lnTo>
              </a:path>
            </a:pathLst>
          </a:custGeom>
          <a:ln w="14224">
            <a:solidFill>
              <a:srgbClr val="3164FF"/>
            </a:solidFill>
          </a:ln>
        </p:spPr>
        <p:txBody>
          <a:bodyPr wrap="square" lIns="0" tIns="0" rIns="0" bIns="0" rtlCol="0"/>
          <a:lstStyle/>
          <a:p>
            <a:endParaRPr>
              <a:solidFill>
                <a:prstClr val="black"/>
              </a:solidFill>
            </a:endParaRPr>
          </a:p>
        </p:txBody>
      </p:sp>
      <p:sp>
        <p:nvSpPr>
          <p:cNvPr id="54" name="object 54"/>
          <p:cNvSpPr/>
          <p:nvPr/>
        </p:nvSpPr>
        <p:spPr>
          <a:xfrm>
            <a:off x="3376167" y="3440557"/>
            <a:ext cx="819150" cy="0"/>
          </a:xfrm>
          <a:custGeom>
            <a:avLst/>
            <a:gdLst/>
            <a:ahLst/>
            <a:cxnLst/>
            <a:rect l="l" t="t" r="r" b="b"/>
            <a:pathLst>
              <a:path w="819150">
                <a:moveTo>
                  <a:pt x="0" y="0"/>
                </a:moveTo>
                <a:lnTo>
                  <a:pt x="819150" y="0"/>
                </a:lnTo>
              </a:path>
            </a:pathLst>
          </a:custGeom>
          <a:ln w="8762">
            <a:solidFill>
              <a:srgbClr val="3164FF"/>
            </a:solidFill>
          </a:ln>
        </p:spPr>
        <p:txBody>
          <a:bodyPr wrap="square" lIns="0" tIns="0" rIns="0" bIns="0" rtlCol="0"/>
          <a:lstStyle/>
          <a:p>
            <a:endParaRPr>
              <a:solidFill>
                <a:prstClr val="black"/>
              </a:solidFill>
            </a:endParaRPr>
          </a:p>
        </p:txBody>
      </p:sp>
      <p:sp>
        <p:nvSpPr>
          <p:cNvPr id="55" name="object 55"/>
          <p:cNvSpPr/>
          <p:nvPr/>
        </p:nvSpPr>
        <p:spPr>
          <a:xfrm>
            <a:off x="3377438" y="3448811"/>
            <a:ext cx="197485" cy="0"/>
          </a:xfrm>
          <a:custGeom>
            <a:avLst/>
            <a:gdLst/>
            <a:ahLst/>
            <a:cxnLst/>
            <a:rect l="l" t="t" r="r" b="b"/>
            <a:pathLst>
              <a:path w="197485">
                <a:moveTo>
                  <a:pt x="0" y="0"/>
                </a:moveTo>
                <a:lnTo>
                  <a:pt x="197231" y="0"/>
                </a:lnTo>
              </a:path>
            </a:pathLst>
          </a:custGeom>
          <a:ln w="3175">
            <a:solidFill>
              <a:srgbClr val="3164FF"/>
            </a:solidFill>
          </a:ln>
        </p:spPr>
        <p:txBody>
          <a:bodyPr wrap="square" lIns="0" tIns="0" rIns="0" bIns="0" rtlCol="0"/>
          <a:lstStyle/>
          <a:p>
            <a:endParaRPr>
              <a:solidFill>
                <a:prstClr val="black"/>
              </a:solidFill>
            </a:endParaRPr>
          </a:p>
        </p:txBody>
      </p:sp>
      <p:sp>
        <p:nvSpPr>
          <p:cNvPr id="56" name="object 56"/>
          <p:cNvSpPr/>
          <p:nvPr/>
        </p:nvSpPr>
        <p:spPr>
          <a:xfrm>
            <a:off x="3378072" y="3454400"/>
            <a:ext cx="153670" cy="0"/>
          </a:xfrm>
          <a:custGeom>
            <a:avLst/>
            <a:gdLst/>
            <a:ahLst/>
            <a:cxnLst/>
            <a:rect l="l" t="t" r="r" b="b"/>
            <a:pathLst>
              <a:path w="153670">
                <a:moveTo>
                  <a:pt x="0" y="0"/>
                </a:moveTo>
                <a:lnTo>
                  <a:pt x="153415" y="0"/>
                </a:lnTo>
              </a:path>
            </a:pathLst>
          </a:custGeom>
          <a:ln w="3175">
            <a:solidFill>
              <a:srgbClr val="3164FF"/>
            </a:solidFill>
          </a:ln>
        </p:spPr>
        <p:txBody>
          <a:bodyPr wrap="square" lIns="0" tIns="0" rIns="0" bIns="0" rtlCol="0"/>
          <a:lstStyle/>
          <a:p>
            <a:endParaRPr>
              <a:solidFill>
                <a:prstClr val="black"/>
              </a:solidFill>
            </a:endParaRPr>
          </a:p>
        </p:txBody>
      </p:sp>
      <p:sp>
        <p:nvSpPr>
          <p:cNvPr id="57" name="object 57"/>
          <p:cNvSpPr/>
          <p:nvPr/>
        </p:nvSpPr>
        <p:spPr>
          <a:xfrm>
            <a:off x="3378708" y="3459860"/>
            <a:ext cx="109855" cy="0"/>
          </a:xfrm>
          <a:custGeom>
            <a:avLst/>
            <a:gdLst/>
            <a:ahLst/>
            <a:cxnLst/>
            <a:rect l="l" t="t" r="r" b="b"/>
            <a:pathLst>
              <a:path w="109854">
                <a:moveTo>
                  <a:pt x="0" y="0"/>
                </a:moveTo>
                <a:lnTo>
                  <a:pt x="109600" y="0"/>
                </a:lnTo>
              </a:path>
            </a:pathLst>
          </a:custGeom>
          <a:ln w="3175">
            <a:solidFill>
              <a:srgbClr val="3164FF"/>
            </a:solidFill>
          </a:ln>
        </p:spPr>
        <p:txBody>
          <a:bodyPr wrap="square" lIns="0" tIns="0" rIns="0" bIns="0" rtlCol="0"/>
          <a:lstStyle/>
          <a:p>
            <a:endParaRPr>
              <a:solidFill>
                <a:prstClr val="black"/>
              </a:solidFill>
            </a:endParaRPr>
          </a:p>
        </p:txBody>
      </p:sp>
      <p:sp>
        <p:nvSpPr>
          <p:cNvPr id="58" name="object 58"/>
          <p:cNvSpPr/>
          <p:nvPr/>
        </p:nvSpPr>
        <p:spPr>
          <a:xfrm>
            <a:off x="3379342" y="3465448"/>
            <a:ext cx="66040" cy="0"/>
          </a:xfrm>
          <a:custGeom>
            <a:avLst/>
            <a:gdLst/>
            <a:ahLst/>
            <a:cxnLst/>
            <a:rect l="l" t="t" r="r" b="b"/>
            <a:pathLst>
              <a:path w="66039">
                <a:moveTo>
                  <a:pt x="0" y="0"/>
                </a:moveTo>
                <a:lnTo>
                  <a:pt x="65786" y="0"/>
                </a:lnTo>
              </a:path>
            </a:pathLst>
          </a:custGeom>
          <a:ln w="3175">
            <a:solidFill>
              <a:srgbClr val="3164FF"/>
            </a:solidFill>
          </a:ln>
        </p:spPr>
        <p:txBody>
          <a:bodyPr wrap="square" lIns="0" tIns="0" rIns="0" bIns="0" rtlCol="0"/>
          <a:lstStyle/>
          <a:p>
            <a:endParaRPr>
              <a:solidFill>
                <a:prstClr val="black"/>
              </a:solidFill>
            </a:endParaRPr>
          </a:p>
        </p:txBody>
      </p:sp>
      <p:sp>
        <p:nvSpPr>
          <p:cNvPr id="59" name="object 59"/>
          <p:cNvSpPr/>
          <p:nvPr/>
        </p:nvSpPr>
        <p:spPr>
          <a:xfrm>
            <a:off x="3379978" y="3470909"/>
            <a:ext cx="22225" cy="0"/>
          </a:xfrm>
          <a:custGeom>
            <a:avLst/>
            <a:gdLst/>
            <a:ahLst/>
            <a:cxnLst/>
            <a:rect l="l" t="t" r="r" b="b"/>
            <a:pathLst>
              <a:path w="22225">
                <a:moveTo>
                  <a:pt x="0" y="0"/>
                </a:moveTo>
                <a:lnTo>
                  <a:pt x="21971" y="0"/>
                </a:lnTo>
              </a:path>
            </a:pathLst>
          </a:custGeom>
          <a:ln w="3175">
            <a:solidFill>
              <a:srgbClr val="3164FF"/>
            </a:solidFill>
          </a:ln>
        </p:spPr>
        <p:txBody>
          <a:bodyPr wrap="square" lIns="0" tIns="0" rIns="0" bIns="0" rtlCol="0"/>
          <a:lstStyle/>
          <a:p>
            <a:endParaRPr>
              <a:solidFill>
                <a:prstClr val="black"/>
              </a:solidFill>
            </a:endParaRPr>
          </a:p>
        </p:txBody>
      </p:sp>
      <p:sp>
        <p:nvSpPr>
          <p:cNvPr id="60" name="object 60"/>
          <p:cNvSpPr/>
          <p:nvPr/>
        </p:nvSpPr>
        <p:spPr>
          <a:xfrm>
            <a:off x="4293489" y="3774566"/>
            <a:ext cx="11430" cy="1905"/>
          </a:xfrm>
          <a:custGeom>
            <a:avLst/>
            <a:gdLst/>
            <a:ahLst/>
            <a:cxnLst/>
            <a:rect l="l" t="t" r="r" b="b"/>
            <a:pathLst>
              <a:path w="11429" h="1904">
                <a:moveTo>
                  <a:pt x="10795" y="0"/>
                </a:moveTo>
                <a:lnTo>
                  <a:pt x="0" y="1396"/>
                </a:lnTo>
                <a:lnTo>
                  <a:pt x="10922" y="1396"/>
                </a:lnTo>
                <a:lnTo>
                  <a:pt x="10795" y="0"/>
                </a:lnTo>
                <a:close/>
              </a:path>
            </a:pathLst>
          </a:custGeom>
          <a:solidFill>
            <a:srgbClr val="3164FF"/>
          </a:solidFill>
        </p:spPr>
        <p:txBody>
          <a:bodyPr wrap="square" lIns="0" tIns="0" rIns="0" bIns="0" rtlCol="0"/>
          <a:lstStyle/>
          <a:p>
            <a:endParaRPr>
              <a:solidFill>
                <a:prstClr val="black"/>
              </a:solidFill>
            </a:endParaRPr>
          </a:p>
        </p:txBody>
      </p:sp>
      <p:sp>
        <p:nvSpPr>
          <p:cNvPr id="61" name="object 61"/>
          <p:cNvSpPr/>
          <p:nvPr/>
        </p:nvSpPr>
        <p:spPr>
          <a:xfrm>
            <a:off x="3663950" y="3788473"/>
            <a:ext cx="643255" cy="0"/>
          </a:xfrm>
          <a:custGeom>
            <a:avLst/>
            <a:gdLst/>
            <a:ahLst/>
            <a:cxnLst/>
            <a:rect l="l" t="t" r="r" b="b"/>
            <a:pathLst>
              <a:path w="643254">
                <a:moveTo>
                  <a:pt x="0" y="0"/>
                </a:moveTo>
                <a:lnTo>
                  <a:pt x="643001" y="0"/>
                </a:lnTo>
              </a:path>
            </a:pathLst>
          </a:custGeom>
          <a:ln w="18540">
            <a:solidFill>
              <a:srgbClr val="3164FF"/>
            </a:solidFill>
          </a:ln>
        </p:spPr>
        <p:txBody>
          <a:bodyPr wrap="square" lIns="0" tIns="0" rIns="0" bIns="0" rtlCol="0"/>
          <a:lstStyle/>
          <a:p>
            <a:endParaRPr>
              <a:solidFill>
                <a:prstClr val="black"/>
              </a:solidFill>
            </a:endParaRPr>
          </a:p>
        </p:txBody>
      </p:sp>
      <p:sp>
        <p:nvSpPr>
          <p:cNvPr id="62" name="object 62"/>
          <p:cNvSpPr/>
          <p:nvPr/>
        </p:nvSpPr>
        <p:spPr>
          <a:xfrm>
            <a:off x="3666490" y="3810571"/>
            <a:ext cx="643255" cy="0"/>
          </a:xfrm>
          <a:custGeom>
            <a:avLst/>
            <a:gdLst/>
            <a:ahLst/>
            <a:cxnLst/>
            <a:rect l="l" t="t" r="r" b="b"/>
            <a:pathLst>
              <a:path w="643254">
                <a:moveTo>
                  <a:pt x="0" y="0"/>
                </a:moveTo>
                <a:lnTo>
                  <a:pt x="643001" y="0"/>
                </a:lnTo>
              </a:path>
            </a:pathLst>
          </a:custGeom>
          <a:ln w="18540">
            <a:solidFill>
              <a:srgbClr val="3164FF"/>
            </a:solidFill>
          </a:ln>
        </p:spPr>
        <p:txBody>
          <a:bodyPr wrap="square" lIns="0" tIns="0" rIns="0" bIns="0" rtlCol="0"/>
          <a:lstStyle/>
          <a:p>
            <a:endParaRPr>
              <a:solidFill>
                <a:prstClr val="black"/>
              </a:solidFill>
            </a:endParaRPr>
          </a:p>
        </p:txBody>
      </p:sp>
      <p:sp>
        <p:nvSpPr>
          <p:cNvPr id="63" name="object 63"/>
          <p:cNvSpPr/>
          <p:nvPr/>
        </p:nvSpPr>
        <p:spPr>
          <a:xfrm>
            <a:off x="3669029" y="3832669"/>
            <a:ext cx="643255" cy="0"/>
          </a:xfrm>
          <a:custGeom>
            <a:avLst/>
            <a:gdLst/>
            <a:ahLst/>
            <a:cxnLst/>
            <a:rect l="l" t="t" r="r" b="b"/>
            <a:pathLst>
              <a:path w="643254">
                <a:moveTo>
                  <a:pt x="0" y="0"/>
                </a:moveTo>
                <a:lnTo>
                  <a:pt x="643001" y="0"/>
                </a:lnTo>
              </a:path>
            </a:pathLst>
          </a:custGeom>
          <a:ln w="18540">
            <a:solidFill>
              <a:srgbClr val="3164FF"/>
            </a:solidFill>
          </a:ln>
        </p:spPr>
        <p:txBody>
          <a:bodyPr wrap="square" lIns="0" tIns="0" rIns="0" bIns="0" rtlCol="0"/>
          <a:lstStyle/>
          <a:p>
            <a:endParaRPr>
              <a:solidFill>
                <a:prstClr val="black"/>
              </a:solidFill>
            </a:endParaRPr>
          </a:p>
        </p:txBody>
      </p:sp>
      <p:sp>
        <p:nvSpPr>
          <p:cNvPr id="64" name="object 64"/>
          <p:cNvSpPr/>
          <p:nvPr/>
        </p:nvSpPr>
        <p:spPr>
          <a:xfrm>
            <a:off x="3671570" y="3849242"/>
            <a:ext cx="641985" cy="0"/>
          </a:xfrm>
          <a:custGeom>
            <a:avLst/>
            <a:gdLst/>
            <a:ahLst/>
            <a:cxnLst/>
            <a:rect l="l" t="t" r="r" b="b"/>
            <a:pathLst>
              <a:path w="641985">
                <a:moveTo>
                  <a:pt x="0" y="0"/>
                </a:moveTo>
                <a:lnTo>
                  <a:pt x="641730" y="0"/>
                </a:lnTo>
              </a:path>
            </a:pathLst>
          </a:custGeom>
          <a:ln w="7491">
            <a:solidFill>
              <a:srgbClr val="3164FF"/>
            </a:solidFill>
          </a:ln>
        </p:spPr>
        <p:txBody>
          <a:bodyPr wrap="square" lIns="0" tIns="0" rIns="0" bIns="0" rtlCol="0"/>
          <a:lstStyle/>
          <a:p>
            <a:endParaRPr>
              <a:solidFill>
                <a:prstClr val="black"/>
              </a:solidFill>
            </a:endParaRPr>
          </a:p>
        </p:txBody>
      </p:sp>
      <p:sp>
        <p:nvSpPr>
          <p:cNvPr id="65" name="object 65"/>
          <p:cNvSpPr/>
          <p:nvPr/>
        </p:nvSpPr>
        <p:spPr>
          <a:xfrm>
            <a:off x="3647566" y="3858259"/>
            <a:ext cx="666750" cy="0"/>
          </a:xfrm>
          <a:custGeom>
            <a:avLst/>
            <a:gdLst/>
            <a:ahLst/>
            <a:cxnLst/>
            <a:rect l="l" t="t" r="r" b="b"/>
            <a:pathLst>
              <a:path w="666750">
                <a:moveTo>
                  <a:pt x="0" y="0"/>
                </a:moveTo>
                <a:lnTo>
                  <a:pt x="666369" y="0"/>
                </a:lnTo>
              </a:path>
            </a:pathLst>
          </a:custGeom>
          <a:ln w="3175">
            <a:solidFill>
              <a:srgbClr val="3164FF"/>
            </a:solidFill>
          </a:ln>
        </p:spPr>
        <p:txBody>
          <a:bodyPr wrap="square" lIns="0" tIns="0" rIns="0" bIns="0" rtlCol="0"/>
          <a:lstStyle/>
          <a:p>
            <a:endParaRPr>
              <a:solidFill>
                <a:prstClr val="black"/>
              </a:solidFill>
            </a:endParaRPr>
          </a:p>
        </p:txBody>
      </p:sp>
      <p:sp>
        <p:nvSpPr>
          <p:cNvPr id="66" name="object 66"/>
          <p:cNvSpPr/>
          <p:nvPr/>
        </p:nvSpPr>
        <p:spPr>
          <a:xfrm>
            <a:off x="3604514" y="3863721"/>
            <a:ext cx="710565" cy="0"/>
          </a:xfrm>
          <a:custGeom>
            <a:avLst/>
            <a:gdLst/>
            <a:ahLst/>
            <a:cxnLst/>
            <a:rect l="l" t="t" r="r" b="b"/>
            <a:pathLst>
              <a:path w="710564">
                <a:moveTo>
                  <a:pt x="0" y="0"/>
                </a:moveTo>
                <a:lnTo>
                  <a:pt x="710057" y="0"/>
                </a:lnTo>
              </a:path>
            </a:pathLst>
          </a:custGeom>
          <a:ln w="3175">
            <a:solidFill>
              <a:srgbClr val="3164FF"/>
            </a:solidFill>
          </a:ln>
        </p:spPr>
        <p:txBody>
          <a:bodyPr wrap="square" lIns="0" tIns="0" rIns="0" bIns="0" rtlCol="0"/>
          <a:lstStyle/>
          <a:p>
            <a:endParaRPr>
              <a:solidFill>
                <a:prstClr val="black"/>
              </a:solidFill>
            </a:endParaRPr>
          </a:p>
        </p:txBody>
      </p:sp>
      <p:sp>
        <p:nvSpPr>
          <p:cNvPr id="67" name="object 67"/>
          <p:cNvSpPr/>
          <p:nvPr/>
        </p:nvSpPr>
        <p:spPr>
          <a:xfrm>
            <a:off x="3561460" y="3869309"/>
            <a:ext cx="753745" cy="0"/>
          </a:xfrm>
          <a:custGeom>
            <a:avLst/>
            <a:gdLst/>
            <a:ahLst/>
            <a:cxnLst/>
            <a:rect l="l" t="t" r="r" b="b"/>
            <a:pathLst>
              <a:path w="753745">
                <a:moveTo>
                  <a:pt x="0" y="0"/>
                </a:moveTo>
                <a:lnTo>
                  <a:pt x="753744" y="0"/>
                </a:lnTo>
              </a:path>
            </a:pathLst>
          </a:custGeom>
          <a:ln w="3175">
            <a:solidFill>
              <a:srgbClr val="3164FF"/>
            </a:solidFill>
          </a:ln>
        </p:spPr>
        <p:txBody>
          <a:bodyPr wrap="square" lIns="0" tIns="0" rIns="0" bIns="0" rtlCol="0"/>
          <a:lstStyle/>
          <a:p>
            <a:endParaRPr>
              <a:solidFill>
                <a:prstClr val="black"/>
              </a:solidFill>
            </a:endParaRPr>
          </a:p>
        </p:txBody>
      </p:sp>
      <p:sp>
        <p:nvSpPr>
          <p:cNvPr id="68" name="object 68"/>
          <p:cNvSpPr/>
          <p:nvPr/>
        </p:nvSpPr>
        <p:spPr>
          <a:xfrm>
            <a:off x="3518408" y="3874770"/>
            <a:ext cx="797560" cy="0"/>
          </a:xfrm>
          <a:custGeom>
            <a:avLst/>
            <a:gdLst/>
            <a:ahLst/>
            <a:cxnLst/>
            <a:rect l="l" t="t" r="r" b="b"/>
            <a:pathLst>
              <a:path w="797560">
                <a:moveTo>
                  <a:pt x="0" y="0"/>
                </a:moveTo>
                <a:lnTo>
                  <a:pt x="797432" y="0"/>
                </a:lnTo>
              </a:path>
            </a:pathLst>
          </a:custGeom>
          <a:ln w="3175">
            <a:solidFill>
              <a:srgbClr val="3164FF"/>
            </a:solidFill>
          </a:ln>
        </p:spPr>
        <p:txBody>
          <a:bodyPr wrap="square" lIns="0" tIns="0" rIns="0" bIns="0" rtlCol="0"/>
          <a:lstStyle/>
          <a:p>
            <a:endParaRPr>
              <a:solidFill>
                <a:prstClr val="black"/>
              </a:solidFill>
            </a:endParaRPr>
          </a:p>
        </p:txBody>
      </p:sp>
      <p:sp>
        <p:nvSpPr>
          <p:cNvPr id="69" name="object 69"/>
          <p:cNvSpPr/>
          <p:nvPr/>
        </p:nvSpPr>
        <p:spPr>
          <a:xfrm>
            <a:off x="3475354" y="3880358"/>
            <a:ext cx="841375" cy="0"/>
          </a:xfrm>
          <a:custGeom>
            <a:avLst/>
            <a:gdLst/>
            <a:ahLst/>
            <a:cxnLst/>
            <a:rect l="l" t="t" r="r" b="b"/>
            <a:pathLst>
              <a:path w="841375">
                <a:moveTo>
                  <a:pt x="0" y="0"/>
                </a:moveTo>
                <a:lnTo>
                  <a:pt x="841121" y="0"/>
                </a:lnTo>
              </a:path>
            </a:pathLst>
          </a:custGeom>
          <a:ln w="3175">
            <a:solidFill>
              <a:srgbClr val="3164FF"/>
            </a:solidFill>
          </a:ln>
        </p:spPr>
        <p:txBody>
          <a:bodyPr wrap="square" lIns="0" tIns="0" rIns="0" bIns="0" rtlCol="0"/>
          <a:lstStyle/>
          <a:p>
            <a:endParaRPr>
              <a:solidFill>
                <a:prstClr val="black"/>
              </a:solidFill>
            </a:endParaRPr>
          </a:p>
        </p:txBody>
      </p:sp>
      <p:sp>
        <p:nvSpPr>
          <p:cNvPr id="70" name="object 70"/>
          <p:cNvSpPr/>
          <p:nvPr/>
        </p:nvSpPr>
        <p:spPr>
          <a:xfrm>
            <a:off x="3432302" y="3885946"/>
            <a:ext cx="885190" cy="0"/>
          </a:xfrm>
          <a:custGeom>
            <a:avLst/>
            <a:gdLst/>
            <a:ahLst/>
            <a:cxnLst/>
            <a:rect l="l" t="t" r="r" b="b"/>
            <a:pathLst>
              <a:path w="885189">
                <a:moveTo>
                  <a:pt x="0" y="0"/>
                </a:moveTo>
                <a:lnTo>
                  <a:pt x="884809" y="0"/>
                </a:lnTo>
              </a:path>
            </a:pathLst>
          </a:custGeom>
          <a:ln w="3175">
            <a:solidFill>
              <a:srgbClr val="3164FF"/>
            </a:solidFill>
          </a:ln>
        </p:spPr>
        <p:txBody>
          <a:bodyPr wrap="square" lIns="0" tIns="0" rIns="0" bIns="0" rtlCol="0"/>
          <a:lstStyle/>
          <a:p>
            <a:endParaRPr>
              <a:solidFill>
                <a:prstClr val="black"/>
              </a:solidFill>
            </a:endParaRPr>
          </a:p>
        </p:txBody>
      </p:sp>
      <p:sp>
        <p:nvSpPr>
          <p:cNvPr id="71" name="object 71"/>
          <p:cNvSpPr/>
          <p:nvPr/>
        </p:nvSpPr>
        <p:spPr>
          <a:xfrm>
            <a:off x="3389248" y="3891407"/>
            <a:ext cx="929005" cy="0"/>
          </a:xfrm>
          <a:custGeom>
            <a:avLst/>
            <a:gdLst/>
            <a:ahLst/>
            <a:cxnLst/>
            <a:rect l="l" t="t" r="r" b="b"/>
            <a:pathLst>
              <a:path w="929004">
                <a:moveTo>
                  <a:pt x="0" y="0"/>
                </a:moveTo>
                <a:lnTo>
                  <a:pt x="928497" y="0"/>
                </a:lnTo>
              </a:path>
            </a:pathLst>
          </a:custGeom>
          <a:ln w="3175">
            <a:solidFill>
              <a:srgbClr val="3164FF"/>
            </a:solidFill>
          </a:ln>
        </p:spPr>
        <p:txBody>
          <a:bodyPr wrap="square" lIns="0" tIns="0" rIns="0" bIns="0" rtlCol="0"/>
          <a:lstStyle/>
          <a:p>
            <a:endParaRPr>
              <a:solidFill>
                <a:prstClr val="black"/>
              </a:solidFill>
            </a:endParaRPr>
          </a:p>
        </p:txBody>
      </p:sp>
      <p:sp>
        <p:nvSpPr>
          <p:cNvPr id="72" name="object 72"/>
          <p:cNvSpPr/>
          <p:nvPr/>
        </p:nvSpPr>
        <p:spPr>
          <a:xfrm>
            <a:off x="3356864" y="3894963"/>
            <a:ext cx="965200" cy="31750"/>
          </a:xfrm>
          <a:custGeom>
            <a:avLst/>
            <a:gdLst/>
            <a:ahLst/>
            <a:cxnLst/>
            <a:rect l="l" t="t" r="r" b="b"/>
            <a:pathLst>
              <a:path w="965200" h="31750">
                <a:moveTo>
                  <a:pt x="0" y="31621"/>
                </a:moveTo>
                <a:lnTo>
                  <a:pt x="964691" y="31621"/>
                </a:lnTo>
                <a:lnTo>
                  <a:pt x="96469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73" name="object 73"/>
          <p:cNvSpPr/>
          <p:nvPr/>
        </p:nvSpPr>
        <p:spPr>
          <a:xfrm>
            <a:off x="3360673" y="3928237"/>
            <a:ext cx="965200" cy="31750"/>
          </a:xfrm>
          <a:custGeom>
            <a:avLst/>
            <a:gdLst/>
            <a:ahLst/>
            <a:cxnLst/>
            <a:rect l="l" t="t" r="r" b="b"/>
            <a:pathLst>
              <a:path w="965200" h="31750">
                <a:moveTo>
                  <a:pt x="0" y="31494"/>
                </a:moveTo>
                <a:lnTo>
                  <a:pt x="964691" y="31494"/>
                </a:lnTo>
                <a:lnTo>
                  <a:pt x="964691"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74" name="object 74"/>
          <p:cNvSpPr/>
          <p:nvPr/>
        </p:nvSpPr>
        <p:spPr>
          <a:xfrm>
            <a:off x="3364484" y="3961384"/>
            <a:ext cx="965200" cy="31750"/>
          </a:xfrm>
          <a:custGeom>
            <a:avLst/>
            <a:gdLst/>
            <a:ahLst/>
            <a:cxnLst/>
            <a:rect l="l" t="t" r="r" b="b"/>
            <a:pathLst>
              <a:path w="965200" h="31750">
                <a:moveTo>
                  <a:pt x="0" y="31621"/>
                </a:moveTo>
                <a:lnTo>
                  <a:pt x="964691" y="31621"/>
                </a:lnTo>
                <a:lnTo>
                  <a:pt x="96469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75" name="object 75"/>
          <p:cNvSpPr/>
          <p:nvPr/>
        </p:nvSpPr>
        <p:spPr>
          <a:xfrm>
            <a:off x="3368294" y="3994531"/>
            <a:ext cx="965200" cy="31750"/>
          </a:xfrm>
          <a:custGeom>
            <a:avLst/>
            <a:gdLst/>
            <a:ahLst/>
            <a:cxnLst/>
            <a:rect l="l" t="t" r="r" b="b"/>
            <a:pathLst>
              <a:path w="965200" h="31750">
                <a:moveTo>
                  <a:pt x="0" y="31621"/>
                </a:moveTo>
                <a:lnTo>
                  <a:pt x="964691" y="31621"/>
                </a:lnTo>
                <a:lnTo>
                  <a:pt x="96469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76" name="object 76"/>
          <p:cNvSpPr/>
          <p:nvPr/>
        </p:nvSpPr>
        <p:spPr>
          <a:xfrm>
            <a:off x="3372103" y="4027805"/>
            <a:ext cx="965200" cy="31750"/>
          </a:xfrm>
          <a:custGeom>
            <a:avLst/>
            <a:gdLst/>
            <a:ahLst/>
            <a:cxnLst/>
            <a:rect l="l" t="t" r="r" b="b"/>
            <a:pathLst>
              <a:path w="965200" h="31750">
                <a:moveTo>
                  <a:pt x="0" y="31494"/>
                </a:moveTo>
                <a:lnTo>
                  <a:pt x="964692" y="31494"/>
                </a:lnTo>
                <a:lnTo>
                  <a:pt x="964692"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77" name="object 77"/>
          <p:cNvSpPr/>
          <p:nvPr/>
        </p:nvSpPr>
        <p:spPr>
          <a:xfrm>
            <a:off x="3375914" y="4060952"/>
            <a:ext cx="965200" cy="31750"/>
          </a:xfrm>
          <a:custGeom>
            <a:avLst/>
            <a:gdLst/>
            <a:ahLst/>
            <a:cxnLst/>
            <a:rect l="l" t="t" r="r" b="b"/>
            <a:pathLst>
              <a:path w="965200" h="31750">
                <a:moveTo>
                  <a:pt x="0" y="31621"/>
                </a:moveTo>
                <a:lnTo>
                  <a:pt x="964691" y="31621"/>
                </a:lnTo>
                <a:lnTo>
                  <a:pt x="96469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78" name="object 78"/>
          <p:cNvSpPr/>
          <p:nvPr/>
        </p:nvSpPr>
        <p:spPr>
          <a:xfrm>
            <a:off x="3379723" y="4094226"/>
            <a:ext cx="965200" cy="31750"/>
          </a:xfrm>
          <a:custGeom>
            <a:avLst/>
            <a:gdLst/>
            <a:ahLst/>
            <a:cxnLst/>
            <a:rect l="l" t="t" r="r" b="b"/>
            <a:pathLst>
              <a:path w="965200" h="31750">
                <a:moveTo>
                  <a:pt x="0" y="31494"/>
                </a:moveTo>
                <a:lnTo>
                  <a:pt x="964691" y="31494"/>
                </a:lnTo>
                <a:lnTo>
                  <a:pt x="964691"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79" name="object 79"/>
          <p:cNvSpPr/>
          <p:nvPr/>
        </p:nvSpPr>
        <p:spPr>
          <a:xfrm>
            <a:off x="3383534" y="4127373"/>
            <a:ext cx="965200" cy="31750"/>
          </a:xfrm>
          <a:custGeom>
            <a:avLst/>
            <a:gdLst/>
            <a:ahLst/>
            <a:cxnLst/>
            <a:rect l="l" t="t" r="r" b="b"/>
            <a:pathLst>
              <a:path w="965200" h="31750">
                <a:moveTo>
                  <a:pt x="0" y="31621"/>
                </a:moveTo>
                <a:lnTo>
                  <a:pt x="964691" y="31621"/>
                </a:lnTo>
                <a:lnTo>
                  <a:pt x="96469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80" name="object 80"/>
          <p:cNvSpPr/>
          <p:nvPr/>
        </p:nvSpPr>
        <p:spPr>
          <a:xfrm>
            <a:off x="3387344" y="4160520"/>
            <a:ext cx="965200" cy="31750"/>
          </a:xfrm>
          <a:custGeom>
            <a:avLst/>
            <a:gdLst/>
            <a:ahLst/>
            <a:cxnLst/>
            <a:rect l="l" t="t" r="r" b="b"/>
            <a:pathLst>
              <a:path w="965200" h="31750">
                <a:moveTo>
                  <a:pt x="0" y="31621"/>
                </a:moveTo>
                <a:lnTo>
                  <a:pt x="964691" y="31621"/>
                </a:lnTo>
                <a:lnTo>
                  <a:pt x="96469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81" name="object 81"/>
          <p:cNvSpPr/>
          <p:nvPr/>
        </p:nvSpPr>
        <p:spPr>
          <a:xfrm>
            <a:off x="3391153" y="4193794"/>
            <a:ext cx="965200" cy="31750"/>
          </a:xfrm>
          <a:custGeom>
            <a:avLst/>
            <a:gdLst/>
            <a:ahLst/>
            <a:cxnLst/>
            <a:rect l="l" t="t" r="r" b="b"/>
            <a:pathLst>
              <a:path w="965200" h="31750">
                <a:moveTo>
                  <a:pt x="0" y="31494"/>
                </a:moveTo>
                <a:lnTo>
                  <a:pt x="964692" y="31494"/>
                </a:lnTo>
                <a:lnTo>
                  <a:pt x="964692"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82" name="object 82"/>
          <p:cNvSpPr/>
          <p:nvPr/>
        </p:nvSpPr>
        <p:spPr>
          <a:xfrm>
            <a:off x="3394964" y="4226941"/>
            <a:ext cx="965200" cy="31750"/>
          </a:xfrm>
          <a:custGeom>
            <a:avLst/>
            <a:gdLst/>
            <a:ahLst/>
            <a:cxnLst/>
            <a:rect l="l" t="t" r="r" b="b"/>
            <a:pathLst>
              <a:path w="965200" h="31750">
                <a:moveTo>
                  <a:pt x="0" y="31621"/>
                </a:moveTo>
                <a:lnTo>
                  <a:pt x="964691" y="31621"/>
                </a:lnTo>
                <a:lnTo>
                  <a:pt x="96469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83" name="object 83"/>
          <p:cNvSpPr/>
          <p:nvPr/>
        </p:nvSpPr>
        <p:spPr>
          <a:xfrm>
            <a:off x="3398773" y="4260088"/>
            <a:ext cx="965200" cy="31750"/>
          </a:xfrm>
          <a:custGeom>
            <a:avLst/>
            <a:gdLst/>
            <a:ahLst/>
            <a:cxnLst/>
            <a:rect l="l" t="t" r="r" b="b"/>
            <a:pathLst>
              <a:path w="965200" h="31750">
                <a:moveTo>
                  <a:pt x="0" y="31621"/>
                </a:moveTo>
                <a:lnTo>
                  <a:pt x="964691" y="31621"/>
                </a:lnTo>
                <a:lnTo>
                  <a:pt x="96469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84" name="object 84"/>
          <p:cNvSpPr/>
          <p:nvPr/>
        </p:nvSpPr>
        <p:spPr>
          <a:xfrm>
            <a:off x="3402584" y="4293679"/>
            <a:ext cx="962025" cy="3175"/>
          </a:xfrm>
          <a:custGeom>
            <a:avLst/>
            <a:gdLst/>
            <a:ahLst/>
            <a:cxnLst/>
            <a:rect l="l" t="t" r="r" b="b"/>
            <a:pathLst>
              <a:path w="962025" h="3175">
                <a:moveTo>
                  <a:pt x="0" y="3174"/>
                </a:moveTo>
                <a:lnTo>
                  <a:pt x="961516" y="3174"/>
                </a:lnTo>
                <a:lnTo>
                  <a:pt x="961516" y="0"/>
                </a:lnTo>
                <a:lnTo>
                  <a:pt x="0" y="0"/>
                </a:lnTo>
                <a:lnTo>
                  <a:pt x="0" y="3174"/>
                </a:lnTo>
                <a:close/>
              </a:path>
            </a:pathLst>
          </a:custGeom>
          <a:solidFill>
            <a:srgbClr val="3164FF"/>
          </a:solidFill>
        </p:spPr>
        <p:txBody>
          <a:bodyPr wrap="square" lIns="0" tIns="0" rIns="0" bIns="0" rtlCol="0"/>
          <a:lstStyle/>
          <a:p>
            <a:endParaRPr>
              <a:solidFill>
                <a:prstClr val="black"/>
              </a:solidFill>
            </a:endParaRPr>
          </a:p>
        </p:txBody>
      </p:sp>
      <p:sp>
        <p:nvSpPr>
          <p:cNvPr id="85" name="object 85"/>
          <p:cNvSpPr/>
          <p:nvPr/>
        </p:nvSpPr>
        <p:spPr>
          <a:xfrm>
            <a:off x="3403219" y="4300854"/>
            <a:ext cx="939800" cy="0"/>
          </a:xfrm>
          <a:custGeom>
            <a:avLst/>
            <a:gdLst/>
            <a:ahLst/>
            <a:cxnLst/>
            <a:rect l="l" t="t" r="r" b="b"/>
            <a:pathLst>
              <a:path w="939800">
                <a:moveTo>
                  <a:pt x="0" y="0"/>
                </a:moveTo>
                <a:lnTo>
                  <a:pt x="939545" y="0"/>
                </a:lnTo>
              </a:path>
            </a:pathLst>
          </a:custGeom>
          <a:ln w="3175">
            <a:solidFill>
              <a:srgbClr val="3164FF"/>
            </a:solidFill>
          </a:ln>
        </p:spPr>
        <p:txBody>
          <a:bodyPr wrap="square" lIns="0" tIns="0" rIns="0" bIns="0" rtlCol="0"/>
          <a:lstStyle/>
          <a:p>
            <a:endParaRPr>
              <a:solidFill>
                <a:prstClr val="black"/>
              </a:solidFill>
            </a:endParaRPr>
          </a:p>
        </p:txBody>
      </p:sp>
      <p:sp>
        <p:nvSpPr>
          <p:cNvPr id="86" name="object 86"/>
          <p:cNvSpPr/>
          <p:nvPr/>
        </p:nvSpPr>
        <p:spPr>
          <a:xfrm>
            <a:off x="3403853" y="4306315"/>
            <a:ext cx="895985" cy="0"/>
          </a:xfrm>
          <a:custGeom>
            <a:avLst/>
            <a:gdLst/>
            <a:ahLst/>
            <a:cxnLst/>
            <a:rect l="l" t="t" r="r" b="b"/>
            <a:pathLst>
              <a:path w="895985">
                <a:moveTo>
                  <a:pt x="0" y="0"/>
                </a:moveTo>
                <a:lnTo>
                  <a:pt x="895858" y="0"/>
                </a:lnTo>
              </a:path>
            </a:pathLst>
          </a:custGeom>
          <a:ln w="3175">
            <a:solidFill>
              <a:srgbClr val="3164FF"/>
            </a:solidFill>
          </a:ln>
        </p:spPr>
        <p:txBody>
          <a:bodyPr wrap="square" lIns="0" tIns="0" rIns="0" bIns="0" rtlCol="0"/>
          <a:lstStyle/>
          <a:p>
            <a:endParaRPr>
              <a:solidFill>
                <a:prstClr val="black"/>
              </a:solidFill>
            </a:endParaRPr>
          </a:p>
        </p:txBody>
      </p:sp>
      <p:sp>
        <p:nvSpPr>
          <p:cNvPr id="87" name="object 87"/>
          <p:cNvSpPr/>
          <p:nvPr/>
        </p:nvSpPr>
        <p:spPr>
          <a:xfrm>
            <a:off x="3404489" y="4311903"/>
            <a:ext cx="852169" cy="0"/>
          </a:xfrm>
          <a:custGeom>
            <a:avLst/>
            <a:gdLst/>
            <a:ahLst/>
            <a:cxnLst/>
            <a:rect l="l" t="t" r="r" b="b"/>
            <a:pathLst>
              <a:path w="852170">
                <a:moveTo>
                  <a:pt x="0" y="0"/>
                </a:moveTo>
                <a:lnTo>
                  <a:pt x="852043" y="0"/>
                </a:lnTo>
              </a:path>
            </a:pathLst>
          </a:custGeom>
          <a:ln w="3175">
            <a:solidFill>
              <a:srgbClr val="3164FF"/>
            </a:solidFill>
          </a:ln>
        </p:spPr>
        <p:txBody>
          <a:bodyPr wrap="square" lIns="0" tIns="0" rIns="0" bIns="0" rtlCol="0"/>
          <a:lstStyle/>
          <a:p>
            <a:endParaRPr>
              <a:solidFill>
                <a:prstClr val="black"/>
              </a:solidFill>
            </a:endParaRPr>
          </a:p>
        </p:txBody>
      </p:sp>
      <p:sp>
        <p:nvSpPr>
          <p:cNvPr id="88" name="object 88"/>
          <p:cNvSpPr/>
          <p:nvPr/>
        </p:nvSpPr>
        <p:spPr>
          <a:xfrm>
            <a:off x="3405123" y="4317365"/>
            <a:ext cx="808355" cy="0"/>
          </a:xfrm>
          <a:custGeom>
            <a:avLst/>
            <a:gdLst/>
            <a:ahLst/>
            <a:cxnLst/>
            <a:rect l="l" t="t" r="r" b="b"/>
            <a:pathLst>
              <a:path w="808354">
                <a:moveTo>
                  <a:pt x="0" y="0"/>
                </a:moveTo>
                <a:lnTo>
                  <a:pt x="808354" y="0"/>
                </a:lnTo>
              </a:path>
            </a:pathLst>
          </a:custGeom>
          <a:ln w="3175">
            <a:solidFill>
              <a:srgbClr val="3164FF"/>
            </a:solidFill>
          </a:ln>
        </p:spPr>
        <p:txBody>
          <a:bodyPr wrap="square" lIns="0" tIns="0" rIns="0" bIns="0" rtlCol="0"/>
          <a:lstStyle/>
          <a:p>
            <a:endParaRPr>
              <a:solidFill>
                <a:prstClr val="black"/>
              </a:solidFill>
            </a:endParaRPr>
          </a:p>
        </p:txBody>
      </p:sp>
      <p:sp>
        <p:nvSpPr>
          <p:cNvPr id="89" name="object 89"/>
          <p:cNvSpPr/>
          <p:nvPr/>
        </p:nvSpPr>
        <p:spPr>
          <a:xfrm>
            <a:off x="3405759" y="4322953"/>
            <a:ext cx="765175" cy="0"/>
          </a:xfrm>
          <a:custGeom>
            <a:avLst/>
            <a:gdLst/>
            <a:ahLst/>
            <a:cxnLst/>
            <a:rect l="l" t="t" r="r" b="b"/>
            <a:pathLst>
              <a:path w="765175">
                <a:moveTo>
                  <a:pt x="0" y="0"/>
                </a:moveTo>
                <a:lnTo>
                  <a:pt x="764666" y="0"/>
                </a:lnTo>
              </a:path>
            </a:pathLst>
          </a:custGeom>
          <a:ln w="3175">
            <a:solidFill>
              <a:srgbClr val="3164FF"/>
            </a:solidFill>
          </a:ln>
        </p:spPr>
        <p:txBody>
          <a:bodyPr wrap="square" lIns="0" tIns="0" rIns="0" bIns="0" rtlCol="0"/>
          <a:lstStyle/>
          <a:p>
            <a:endParaRPr>
              <a:solidFill>
                <a:prstClr val="black"/>
              </a:solidFill>
            </a:endParaRPr>
          </a:p>
        </p:txBody>
      </p:sp>
      <p:sp>
        <p:nvSpPr>
          <p:cNvPr id="90" name="object 90"/>
          <p:cNvSpPr/>
          <p:nvPr/>
        </p:nvSpPr>
        <p:spPr>
          <a:xfrm>
            <a:off x="3406394" y="4328540"/>
            <a:ext cx="721360" cy="0"/>
          </a:xfrm>
          <a:custGeom>
            <a:avLst/>
            <a:gdLst/>
            <a:ahLst/>
            <a:cxnLst/>
            <a:rect l="l" t="t" r="r" b="b"/>
            <a:pathLst>
              <a:path w="721360">
                <a:moveTo>
                  <a:pt x="0" y="0"/>
                </a:moveTo>
                <a:lnTo>
                  <a:pt x="720978" y="0"/>
                </a:lnTo>
              </a:path>
            </a:pathLst>
          </a:custGeom>
          <a:ln w="3175">
            <a:solidFill>
              <a:srgbClr val="3164FF"/>
            </a:solidFill>
          </a:ln>
        </p:spPr>
        <p:txBody>
          <a:bodyPr wrap="square" lIns="0" tIns="0" rIns="0" bIns="0" rtlCol="0"/>
          <a:lstStyle/>
          <a:p>
            <a:endParaRPr>
              <a:solidFill>
                <a:prstClr val="black"/>
              </a:solidFill>
            </a:endParaRPr>
          </a:p>
        </p:txBody>
      </p:sp>
      <p:sp>
        <p:nvSpPr>
          <p:cNvPr id="91" name="object 91"/>
          <p:cNvSpPr/>
          <p:nvPr/>
        </p:nvSpPr>
        <p:spPr>
          <a:xfrm>
            <a:off x="3407028" y="4334002"/>
            <a:ext cx="677545" cy="0"/>
          </a:xfrm>
          <a:custGeom>
            <a:avLst/>
            <a:gdLst/>
            <a:ahLst/>
            <a:cxnLst/>
            <a:rect l="l" t="t" r="r" b="b"/>
            <a:pathLst>
              <a:path w="677545">
                <a:moveTo>
                  <a:pt x="0" y="0"/>
                </a:moveTo>
                <a:lnTo>
                  <a:pt x="677291" y="0"/>
                </a:lnTo>
              </a:path>
            </a:pathLst>
          </a:custGeom>
          <a:ln w="3175">
            <a:solidFill>
              <a:srgbClr val="3164FF"/>
            </a:solidFill>
          </a:ln>
        </p:spPr>
        <p:txBody>
          <a:bodyPr wrap="square" lIns="0" tIns="0" rIns="0" bIns="0" rtlCol="0"/>
          <a:lstStyle/>
          <a:p>
            <a:endParaRPr>
              <a:solidFill>
                <a:prstClr val="black"/>
              </a:solidFill>
            </a:endParaRPr>
          </a:p>
        </p:txBody>
      </p:sp>
      <p:sp>
        <p:nvSpPr>
          <p:cNvPr id="92" name="object 92"/>
          <p:cNvSpPr/>
          <p:nvPr/>
        </p:nvSpPr>
        <p:spPr>
          <a:xfrm>
            <a:off x="3407664" y="4339590"/>
            <a:ext cx="633730" cy="0"/>
          </a:xfrm>
          <a:custGeom>
            <a:avLst/>
            <a:gdLst/>
            <a:ahLst/>
            <a:cxnLst/>
            <a:rect l="l" t="t" r="r" b="b"/>
            <a:pathLst>
              <a:path w="633729">
                <a:moveTo>
                  <a:pt x="0" y="0"/>
                </a:moveTo>
                <a:lnTo>
                  <a:pt x="633602" y="0"/>
                </a:lnTo>
              </a:path>
            </a:pathLst>
          </a:custGeom>
          <a:ln w="3175">
            <a:solidFill>
              <a:srgbClr val="3164FF"/>
            </a:solidFill>
          </a:ln>
        </p:spPr>
        <p:txBody>
          <a:bodyPr wrap="square" lIns="0" tIns="0" rIns="0" bIns="0" rtlCol="0"/>
          <a:lstStyle/>
          <a:p>
            <a:endParaRPr>
              <a:solidFill>
                <a:prstClr val="black"/>
              </a:solidFill>
            </a:endParaRPr>
          </a:p>
        </p:txBody>
      </p:sp>
      <p:sp>
        <p:nvSpPr>
          <p:cNvPr id="93" name="object 93"/>
          <p:cNvSpPr/>
          <p:nvPr/>
        </p:nvSpPr>
        <p:spPr>
          <a:xfrm>
            <a:off x="3408298" y="4345051"/>
            <a:ext cx="589915" cy="0"/>
          </a:xfrm>
          <a:custGeom>
            <a:avLst/>
            <a:gdLst/>
            <a:ahLst/>
            <a:cxnLst/>
            <a:rect l="l" t="t" r="r" b="b"/>
            <a:pathLst>
              <a:path w="589914">
                <a:moveTo>
                  <a:pt x="0" y="0"/>
                </a:moveTo>
                <a:lnTo>
                  <a:pt x="589914" y="0"/>
                </a:lnTo>
              </a:path>
            </a:pathLst>
          </a:custGeom>
          <a:ln w="3175">
            <a:solidFill>
              <a:srgbClr val="3164FF"/>
            </a:solidFill>
          </a:ln>
        </p:spPr>
        <p:txBody>
          <a:bodyPr wrap="square" lIns="0" tIns="0" rIns="0" bIns="0" rtlCol="0"/>
          <a:lstStyle/>
          <a:p>
            <a:endParaRPr>
              <a:solidFill>
                <a:prstClr val="black"/>
              </a:solidFill>
            </a:endParaRPr>
          </a:p>
        </p:txBody>
      </p:sp>
      <p:sp>
        <p:nvSpPr>
          <p:cNvPr id="94" name="object 94"/>
          <p:cNvSpPr/>
          <p:nvPr/>
        </p:nvSpPr>
        <p:spPr>
          <a:xfrm>
            <a:off x="3408934" y="4350639"/>
            <a:ext cx="546735" cy="0"/>
          </a:xfrm>
          <a:custGeom>
            <a:avLst/>
            <a:gdLst/>
            <a:ahLst/>
            <a:cxnLst/>
            <a:rect l="l" t="t" r="r" b="b"/>
            <a:pathLst>
              <a:path w="546735">
                <a:moveTo>
                  <a:pt x="0" y="0"/>
                </a:moveTo>
                <a:lnTo>
                  <a:pt x="546226" y="0"/>
                </a:lnTo>
              </a:path>
            </a:pathLst>
          </a:custGeom>
          <a:ln w="3175">
            <a:solidFill>
              <a:srgbClr val="3164FF"/>
            </a:solidFill>
          </a:ln>
        </p:spPr>
        <p:txBody>
          <a:bodyPr wrap="square" lIns="0" tIns="0" rIns="0" bIns="0" rtlCol="0"/>
          <a:lstStyle/>
          <a:p>
            <a:endParaRPr>
              <a:solidFill>
                <a:prstClr val="black"/>
              </a:solidFill>
            </a:endParaRPr>
          </a:p>
        </p:txBody>
      </p:sp>
      <p:sp>
        <p:nvSpPr>
          <p:cNvPr id="95" name="object 95"/>
          <p:cNvSpPr/>
          <p:nvPr/>
        </p:nvSpPr>
        <p:spPr>
          <a:xfrm>
            <a:off x="3409569" y="4356100"/>
            <a:ext cx="502920" cy="0"/>
          </a:xfrm>
          <a:custGeom>
            <a:avLst/>
            <a:gdLst/>
            <a:ahLst/>
            <a:cxnLst/>
            <a:rect l="l" t="t" r="r" b="b"/>
            <a:pathLst>
              <a:path w="502920">
                <a:moveTo>
                  <a:pt x="0" y="0"/>
                </a:moveTo>
                <a:lnTo>
                  <a:pt x="502538" y="0"/>
                </a:lnTo>
              </a:path>
            </a:pathLst>
          </a:custGeom>
          <a:ln w="3175">
            <a:solidFill>
              <a:srgbClr val="3164FF"/>
            </a:solidFill>
          </a:ln>
        </p:spPr>
        <p:txBody>
          <a:bodyPr wrap="square" lIns="0" tIns="0" rIns="0" bIns="0" rtlCol="0"/>
          <a:lstStyle/>
          <a:p>
            <a:endParaRPr>
              <a:solidFill>
                <a:prstClr val="black"/>
              </a:solidFill>
            </a:endParaRPr>
          </a:p>
        </p:txBody>
      </p:sp>
      <p:sp>
        <p:nvSpPr>
          <p:cNvPr id="96" name="object 96"/>
          <p:cNvSpPr/>
          <p:nvPr/>
        </p:nvSpPr>
        <p:spPr>
          <a:xfrm>
            <a:off x="3410203" y="4361688"/>
            <a:ext cx="459105" cy="0"/>
          </a:xfrm>
          <a:custGeom>
            <a:avLst/>
            <a:gdLst/>
            <a:ahLst/>
            <a:cxnLst/>
            <a:rect l="l" t="t" r="r" b="b"/>
            <a:pathLst>
              <a:path w="459104">
                <a:moveTo>
                  <a:pt x="0" y="0"/>
                </a:moveTo>
                <a:lnTo>
                  <a:pt x="458850" y="0"/>
                </a:lnTo>
              </a:path>
            </a:pathLst>
          </a:custGeom>
          <a:ln w="3175">
            <a:solidFill>
              <a:srgbClr val="3164FF"/>
            </a:solidFill>
          </a:ln>
        </p:spPr>
        <p:txBody>
          <a:bodyPr wrap="square" lIns="0" tIns="0" rIns="0" bIns="0" rtlCol="0"/>
          <a:lstStyle/>
          <a:p>
            <a:endParaRPr>
              <a:solidFill>
                <a:prstClr val="black"/>
              </a:solidFill>
            </a:endParaRPr>
          </a:p>
        </p:txBody>
      </p:sp>
      <p:sp>
        <p:nvSpPr>
          <p:cNvPr id="97" name="object 97"/>
          <p:cNvSpPr/>
          <p:nvPr/>
        </p:nvSpPr>
        <p:spPr>
          <a:xfrm>
            <a:off x="3410839" y="4367276"/>
            <a:ext cx="415290" cy="0"/>
          </a:xfrm>
          <a:custGeom>
            <a:avLst/>
            <a:gdLst/>
            <a:ahLst/>
            <a:cxnLst/>
            <a:rect l="l" t="t" r="r" b="b"/>
            <a:pathLst>
              <a:path w="415289">
                <a:moveTo>
                  <a:pt x="0" y="0"/>
                </a:moveTo>
                <a:lnTo>
                  <a:pt x="415163" y="0"/>
                </a:lnTo>
              </a:path>
            </a:pathLst>
          </a:custGeom>
          <a:ln w="3175">
            <a:solidFill>
              <a:srgbClr val="3164FF"/>
            </a:solidFill>
          </a:ln>
        </p:spPr>
        <p:txBody>
          <a:bodyPr wrap="square" lIns="0" tIns="0" rIns="0" bIns="0" rtlCol="0"/>
          <a:lstStyle/>
          <a:p>
            <a:endParaRPr>
              <a:solidFill>
                <a:prstClr val="black"/>
              </a:solidFill>
            </a:endParaRPr>
          </a:p>
        </p:txBody>
      </p:sp>
      <p:sp>
        <p:nvSpPr>
          <p:cNvPr id="98" name="object 98"/>
          <p:cNvSpPr/>
          <p:nvPr/>
        </p:nvSpPr>
        <p:spPr>
          <a:xfrm>
            <a:off x="3411473" y="4372736"/>
            <a:ext cx="371475" cy="0"/>
          </a:xfrm>
          <a:custGeom>
            <a:avLst/>
            <a:gdLst/>
            <a:ahLst/>
            <a:cxnLst/>
            <a:rect l="l" t="t" r="r" b="b"/>
            <a:pathLst>
              <a:path w="371475">
                <a:moveTo>
                  <a:pt x="0" y="0"/>
                </a:moveTo>
                <a:lnTo>
                  <a:pt x="371475" y="0"/>
                </a:lnTo>
              </a:path>
            </a:pathLst>
          </a:custGeom>
          <a:ln w="3175">
            <a:solidFill>
              <a:srgbClr val="3164FF"/>
            </a:solidFill>
          </a:ln>
        </p:spPr>
        <p:txBody>
          <a:bodyPr wrap="square" lIns="0" tIns="0" rIns="0" bIns="0" rtlCol="0"/>
          <a:lstStyle/>
          <a:p>
            <a:endParaRPr>
              <a:solidFill>
                <a:prstClr val="black"/>
              </a:solidFill>
            </a:endParaRPr>
          </a:p>
        </p:txBody>
      </p:sp>
      <p:sp>
        <p:nvSpPr>
          <p:cNvPr id="99" name="object 99"/>
          <p:cNvSpPr/>
          <p:nvPr/>
        </p:nvSpPr>
        <p:spPr>
          <a:xfrm>
            <a:off x="3412109" y="4378325"/>
            <a:ext cx="327660" cy="0"/>
          </a:xfrm>
          <a:custGeom>
            <a:avLst/>
            <a:gdLst/>
            <a:ahLst/>
            <a:cxnLst/>
            <a:rect l="l" t="t" r="r" b="b"/>
            <a:pathLst>
              <a:path w="327660">
                <a:moveTo>
                  <a:pt x="0" y="0"/>
                </a:moveTo>
                <a:lnTo>
                  <a:pt x="327660" y="0"/>
                </a:lnTo>
              </a:path>
            </a:pathLst>
          </a:custGeom>
          <a:ln w="3175">
            <a:solidFill>
              <a:srgbClr val="3164FF"/>
            </a:solidFill>
          </a:ln>
        </p:spPr>
        <p:txBody>
          <a:bodyPr wrap="square" lIns="0" tIns="0" rIns="0" bIns="0" rtlCol="0"/>
          <a:lstStyle/>
          <a:p>
            <a:endParaRPr>
              <a:solidFill>
                <a:prstClr val="black"/>
              </a:solidFill>
            </a:endParaRPr>
          </a:p>
        </p:txBody>
      </p:sp>
      <p:sp>
        <p:nvSpPr>
          <p:cNvPr id="100" name="object 100"/>
          <p:cNvSpPr/>
          <p:nvPr/>
        </p:nvSpPr>
        <p:spPr>
          <a:xfrm>
            <a:off x="3412744" y="4383785"/>
            <a:ext cx="284480" cy="0"/>
          </a:xfrm>
          <a:custGeom>
            <a:avLst/>
            <a:gdLst/>
            <a:ahLst/>
            <a:cxnLst/>
            <a:rect l="l" t="t" r="r" b="b"/>
            <a:pathLst>
              <a:path w="284479">
                <a:moveTo>
                  <a:pt x="0" y="0"/>
                </a:moveTo>
                <a:lnTo>
                  <a:pt x="283971" y="0"/>
                </a:lnTo>
              </a:path>
            </a:pathLst>
          </a:custGeom>
          <a:ln w="3175">
            <a:solidFill>
              <a:srgbClr val="3164FF"/>
            </a:solidFill>
          </a:ln>
        </p:spPr>
        <p:txBody>
          <a:bodyPr wrap="square" lIns="0" tIns="0" rIns="0" bIns="0" rtlCol="0"/>
          <a:lstStyle/>
          <a:p>
            <a:endParaRPr>
              <a:solidFill>
                <a:prstClr val="black"/>
              </a:solidFill>
            </a:endParaRPr>
          </a:p>
        </p:txBody>
      </p:sp>
      <p:sp>
        <p:nvSpPr>
          <p:cNvPr id="101" name="object 101"/>
          <p:cNvSpPr/>
          <p:nvPr/>
        </p:nvSpPr>
        <p:spPr>
          <a:xfrm>
            <a:off x="3413378" y="4389373"/>
            <a:ext cx="240665" cy="0"/>
          </a:xfrm>
          <a:custGeom>
            <a:avLst/>
            <a:gdLst/>
            <a:ahLst/>
            <a:cxnLst/>
            <a:rect l="l" t="t" r="r" b="b"/>
            <a:pathLst>
              <a:path w="240664">
                <a:moveTo>
                  <a:pt x="0" y="0"/>
                </a:moveTo>
                <a:lnTo>
                  <a:pt x="240284" y="0"/>
                </a:lnTo>
              </a:path>
            </a:pathLst>
          </a:custGeom>
          <a:ln w="3175">
            <a:solidFill>
              <a:srgbClr val="3164FF"/>
            </a:solidFill>
          </a:ln>
        </p:spPr>
        <p:txBody>
          <a:bodyPr wrap="square" lIns="0" tIns="0" rIns="0" bIns="0" rtlCol="0"/>
          <a:lstStyle/>
          <a:p>
            <a:endParaRPr>
              <a:solidFill>
                <a:prstClr val="black"/>
              </a:solidFill>
            </a:endParaRPr>
          </a:p>
        </p:txBody>
      </p:sp>
      <p:sp>
        <p:nvSpPr>
          <p:cNvPr id="102" name="object 102"/>
          <p:cNvSpPr/>
          <p:nvPr/>
        </p:nvSpPr>
        <p:spPr>
          <a:xfrm>
            <a:off x="3414014" y="4394834"/>
            <a:ext cx="196850" cy="0"/>
          </a:xfrm>
          <a:custGeom>
            <a:avLst/>
            <a:gdLst/>
            <a:ahLst/>
            <a:cxnLst/>
            <a:rect l="l" t="t" r="r" b="b"/>
            <a:pathLst>
              <a:path w="196850">
                <a:moveTo>
                  <a:pt x="0" y="0"/>
                </a:moveTo>
                <a:lnTo>
                  <a:pt x="196596" y="0"/>
                </a:lnTo>
              </a:path>
            </a:pathLst>
          </a:custGeom>
          <a:ln w="3175">
            <a:solidFill>
              <a:srgbClr val="3164FF"/>
            </a:solidFill>
          </a:ln>
        </p:spPr>
        <p:txBody>
          <a:bodyPr wrap="square" lIns="0" tIns="0" rIns="0" bIns="0" rtlCol="0"/>
          <a:lstStyle/>
          <a:p>
            <a:endParaRPr>
              <a:solidFill>
                <a:prstClr val="black"/>
              </a:solidFill>
            </a:endParaRPr>
          </a:p>
        </p:txBody>
      </p:sp>
      <p:sp>
        <p:nvSpPr>
          <p:cNvPr id="103" name="object 103"/>
          <p:cNvSpPr/>
          <p:nvPr/>
        </p:nvSpPr>
        <p:spPr>
          <a:xfrm>
            <a:off x="3414648" y="4400422"/>
            <a:ext cx="153035" cy="0"/>
          </a:xfrm>
          <a:custGeom>
            <a:avLst/>
            <a:gdLst/>
            <a:ahLst/>
            <a:cxnLst/>
            <a:rect l="l" t="t" r="r" b="b"/>
            <a:pathLst>
              <a:path w="153035">
                <a:moveTo>
                  <a:pt x="0" y="0"/>
                </a:moveTo>
                <a:lnTo>
                  <a:pt x="152908" y="0"/>
                </a:lnTo>
              </a:path>
            </a:pathLst>
          </a:custGeom>
          <a:ln w="3175">
            <a:solidFill>
              <a:srgbClr val="3164FF"/>
            </a:solidFill>
          </a:ln>
        </p:spPr>
        <p:txBody>
          <a:bodyPr wrap="square" lIns="0" tIns="0" rIns="0" bIns="0" rtlCol="0"/>
          <a:lstStyle/>
          <a:p>
            <a:endParaRPr>
              <a:solidFill>
                <a:prstClr val="black"/>
              </a:solidFill>
            </a:endParaRPr>
          </a:p>
        </p:txBody>
      </p:sp>
      <p:sp>
        <p:nvSpPr>
          <p:cNvPr id="104" name="object 104"/>
          <p:cNvSpPr/>
          <p:nvPr/>
        </p:nvSpPr>
        <p:spPr>
          <a:xfrm>
            <a:off x="3415284" y="4405884"/>
            <a:ext cx="109220" cy="0"/>
          </a:xfrm>
          <a:custGeom>
            <a:avLst/>
            <a:gdLst/>
            <a:ahLst/>
            <a:cxnLst/>
            <a:rect l="l" t="t" r="r" b="b"/>
            <a:pathLst>
              <a:path w="109220">
                <a:moveTo>
                  <a:pt x="0" y="0"/>
                </a:moveTo>
                <a:lnTo>
                  <a:pt x="109219" y="0"/>
                </a:lnTo>
              </a:path>
            </a:pathLst>
          </a:custGeom>
          <a:ln w="3175">
            <a:solidFill>
              <a:srgbClr val="3164FF"/>
            </a:solidFill>
          </a:ln>
        </p:spPr>
        <p:txBody>
          <a:bodyPr wrap="square" lIns="0" tIns="0" rIns="0" bIns="0" rtlCol="0"/>
          <a:lstStyle/>
          <a:p>
            <a:endParaRPr>
              <a:solidFill>
                <a:prstClr val="black"/>
              </a:solidFill>
            </a:endParaRPr>
          </a:p>
        </p:txBody>
      </p:sp>
      <p:sp>
        <p:nvSpPr>
          <p:cNvPr id="105" name="object 105"/>
          <p:cNvSpPr/>
          <p:nvPr/>
        </p:nvSpPr>
        <p:spPr>
          <a:xfrm>
            <a:off x="3415919" y="4411471"/>
            <a:ext cx="66040" cy="0"/>
          </a:xfrm>
          <a:custGeom>
            <a:avLst/>
            <a:gdLst/>
            <a:ahLst/>
            <a:cxnLst/>
            <a:rect l="l" t="t" r="r" b="b"/>
            <a:pathLst>
              <a:path w="66039">
                <a:moveTo>
                  <a:pt x="0" y="0"/>
                </a:moveTo>
                <a:lnTo>
                  <a:pt x="65531" y="0"/>
                </a:lnTo>
              </a:path>
            </a:pathLst>
          </a:custGeom>
          <a:ln w="3175">
            <a:solidFill>
              <a:srgbClr val="3164FF"/>
            </a:solidFill>
          </a:ln>
        </p:spPr>
        <p:txBody>
          <a:bodyPr wrap="square" lIns="0" tIns="0" rIns="0" bIns="0" rtlCol="0"/>
          <a:lstStyle/>
          <a:p>
            <a:endParaRPr>
              <a:solidFill>
                <a:prstClr val="black"/>
              </a:solidFill>
            </a:endParaRPr>
          </a:p>
        </p:txBody>
      </p:sp>
      <p:sp>
        <p:nvSpPr>
          <p:cNvPr id="106" name="object 106"/>
          <p:cNvSpPr/>
          <p:nvPr/>
        </p:nvSpPr>
        <p:spPr>
          <a:xfrm>
            <a:off x="3416553" y="4417059"/>
            <a:ext cx="22225" cy="0"/>
          </a:xfrm>
          <a:custGeom>
            <a:avLst/>
            <a:gdLst/>
            <a:ahLst/>
            <a:cxnLst/>
            <a:rect l="l" t="t" r="r" b="b"/>
            <a:pathLst>
              <a:path w="22225">
                <a:moveTo>
                  <a:pt x="0" y="0"/>
                </a:moveTo>
                <a:lnTo>
                  <a:pt x="21844" y="0"/>
                </a:lnTo>
              </a:path>
            </a:pathLst>
          </a:custGeom>
          <a:ln w="3175">
            <a:solidFill>
              <a:srgbClr val="3164FF"/>
            </a:solidFill>
          </a:ln>
        </p:spPr>
        <p:txBody>
          <a:bodyPr wrap="square" lIns="0" tIns="0" rIns="0" bIns="0" rtlCol="0"/>
          <a:lstStyle/>
          <a:p>
            <a:endParaRPr>
              <a:solidFill>
                <a:prstClr val="black"/>
              </a:solidFill>
            </a:endParaRPr>
          </a:p>
        </p:txBody>
      </p:sp>
      <p:sp>
        <p:nvSpPr>
          <p:cNvPr id="107" name="object 107"/>
          <p:cNvSpPr/>
          <p:nvPr/>
        </p:nvSpPr>
        <p:spPr>
          <a:xfrm>
            <a:off x="4143502" y="3271773"/>
            <a:ext cx="32384" cy="0"/>
          </a:xfrm>
          <a:custGeom>
            <a:avLst/>
            <a:gdLst/>
            <a:ahLst/>
            <a:cxnLst/>
            <a:rect l="l" t="t" r="r" b="b"/>
            <a:pathLst>
              <a:path w="32385">
                <a:moveTo>
                  <a:pt x="0" y="0"/>
                </a:moveTo>
                <a:lnTo>
                  <a:pt x="32258" y="0"/>
                </a:lnTo>
              </a:path>
            </a:pathLst>
          </a:custGeom>
          <a:ln w="3175">
            <a:solidFill>
              <a:srgbClr val="3164FF"/>
            </a:solidFill>
          </a:ln>
        </p:spPr>
        <p:txBody>
          <a:bodyPr wrap="square" lIns="0" tIns="0" rIns="0" bIns="0" rtlCol="0"/>
          <a:lstStyle/>
          <a:p>
            <a:endParaRPr>
              <a:solidFill>
                <a:prstClr val="black"/>
              </a:solidFill>
            </a:endParaRPr>
          </a:p>
        </p:txBody>
      </p:sp>
      <p:sp>
        <p:nvSpPr>
          <p:cNvPr id="108" name="object 108"/>
          <p:cNvSpPr/>
          <p:nvPr/>
        </p:nvSpPr>
        <p:spPr>
          <a:xfrm>
            <a:off x="4101084" y="3277361"/>
            <a:ext cx="75565" cy="0"/>
          </a:xfrm>
          <a:custGeom>
            <a:avLst/>
            <a:gdLst/>
            <a:ahLst/>
            <a:cxnLst/>
            <a:rect l="l" t="t" r="r" b="b"/>
            <a:pathLst>
              <a:path w="75564">
                <a:moveTo>
                  <a:pt x="0" y="0"/>
                </a:moveTo>
                <a:lnTo>
                  <a:pt x="75311" y="0"/>
                </a:lnTo>
              </a:path>
            </a:pathLst>
          </a:custGeom>
          <a:ln w="3175">
            <a:solidFill>
              <a:srgbClr val="3164FF"/>
            </a:solidFill>
          </a:ln>
        </p:spPr>
        <p:txBody>
          <a:bodyPr wrap="square" lIns="0" tIns="0" rIns="0" bIns="0" rtlCol="0"/>
          <a:lstStyle/>
          <a:p>
            <a:endParaRPr>
              <a:solidFill>
                <a:prstClr val="black"/>
              </a:solidFill>
            </a:endParaRPr>
          </a:p>
        </p:txBody>
      </p:sp>
      <p:sp>
        <p:nvSpPr>
          <p:cNvPr id="109" name="object 109"/>
          <p:cNvSpPr/>
          <p:nvPr/>
        </p:nvSpPr>
        <p:spPr>
          <a:xfrm>
            <a:off x="4058665" y="3282822"/>
            <a:ext cx="118745" cy="0"/>
          </a:xfrm>
          <a:custGeom>
            <a:avLst/>
            <a:gdLst/>
            <a:ahLst/>
            <a:cxnLst/>
            <a:rect l="l" t="t" r="r" b="b"/>
            <a:pathLst>
              <a:path w="118745">
                <a:moveTo>
                  <a:pt x="0" y="0"/>
                </a:moveTo>
                <a:lnTo>
                  <a:pt x="118363" y="0"/>
                </a:lnTo>
              </a:path>
            </a:pathLst>
          </a:custGeom>
          <a:ln w="3175">
            <a:solidFill>
              <a:srgbClr val="3164FF"/>
            </a:solidFill>
          </a:ln>
        </p:spPr>
        <p:txBody>
          <a:bodyPr wrap="square" lIns="0" tIns="0" rIns="0" bIns="0" rtlCol="0"/>
          <a:lstStyle/>
          <a:p>
            <a:endParaRPr>
              <a:solidFill>
                <a:prstClr val="black"/>
              </a:solidFill>
            </a:endParaRPr>
          </a:p>
        </p:txBody>
      </p:sp>
      <p:sp>
        <p:nvSpPr>
          <p:cNvPr id="110" name="object 110"/>
          <p:cNvSpPr/>
          <p:nvPr/>
        </p:nvSpPr>
        <p:spPr>
          <a:xfrm>
            <a:off x="4016375" y="3288410"/>
            <a:ext cx="161290" cy="0"/>
          </a:xfrm>
          <a:custGeom>
            <a:avLst/>
            <a:gdLst/>
            <a:ahLst/>
            <a:cxnLst/>
            <a:rect l="l" t="t" r="r" b="b"/>
            <a:pathLst>
              <a:path w="161289">
                <a:moveTo>
                  <a:pt x="0" y="0"/>
                </a:moveTo>
                <a:lnTo>
                  <a:pt x="161289" y="0"/>
                </a:lnTo>
              </a:path>
            </a:pathLst>
          </a:custGeom>
          <a:ln w="3175">
            <a:solidFill>
              <a:srgbClr val="3164FF"/>
            </a:solidFill>
          </a:ln>
        </p:spPr>
        <p:txBody>
          <a:bodyPr wrap="square" lIns="0" tIns="0" rIns="0" bIns="0" rtlCol="0"/>
          <a:lstStyle/>
          <a:p>
            <a:endParaRPr>
              <a:solidFill>
                <a:prstClr val="black"/>
              </a:solidFill>
            </a:endParaRPr>
          </a:p>
        </p:txBody>
      </p:sp>
      <p:sp>
        <p:nvSpPr>
          <p:cNvPr id="111" name="object 111"/>
          <p:cNvSpPr/>
          <p:nvPr/>
        </p:nvSpPr>
        <p:spPr>
          <a:xfrm>
            <a:off x="3973957" y="3293871"/>
            <a:ext cx="204470" cy="0"/>
          </a:xfrm>
          <a:custGeom>
            <a:avLst/>
            <a:gdLst/>
            <a:ahLst/>
            <a:cxnLst/>
            <a:rect l="l" t="t" r="r" b="b"/>
            <a:pathLst>
              <a:path w="204470">
                <a:moveTo>
                  <a:pt x="0" y="0"/>
                </a:moveTo>
                <a:lnTo>
                  <a:pt x="204342" y="0"/>
                </a:lnTo>
              </a:path>
            </a:pathLst>
          </a:custGeom>
          <a:ln w="3175">
            <a:solidFill>
              <a:srgbClr val="3164FF"/>
            </a:solidFill>
          </a:ln>
        </p:spPr>
        <p:txBody>
          <a:bodyPr wrap="square" lIns="0" tIns="0" rIns="0" bIns="0" rtlCol="0"/>
          <a:lstStyle/>
          <a:p>
            <a:endParaRPr>
              <a:solidFill>
                <a:prstClr val="black"/>
              </a:solidFill>
            </a:endParaRPr>
          </a:p>
        </p:txBody>
      </p:sp>
      <p:sp>
        <p:nvSpPr>
          <p:cNvPr id="112" name="object 112"/>
          <p:cNvSpPr/>
          <p:nvPr/>
        </p:nvSpPr>
        <p:spPr>
          <a:xfrm>
            <a:off x="3931539" y="3299459"/>
            <a:ext cx="247650" cy="0"/>
          </a:xfrm>
          <a:custGeom>
            <a:avLst/>
            <a:gdLst/>
            <a:ahLst/>
            <a:cxnLst/>
            <a:rect l="l" t="t" r="r" b="b"/>
            <a:pathLst>
              <a:path w="247650">
                <a:moveTo>
                  <a:pt x="0" y="0"/>
                </a:moveTo>
                <a:lnTo>
                  <a:pt x="247396" y="0"/>
                </a:lnTo>
              </a:path>
            </a:pathLst>
          </a:custGeom>
          <a:ln w="3175">
            <a:solidFill>
              <a:srgbClr val="3164FF"/>
            </a:solidFill>
          </a:ln>
        </p:spPr>
        <p:txBody>
          <a:bodyPr wrap="square" lIns="0" tIns="0" rIns="0" bIns="0" rtlCol="0"/>
          <a:lstStyle/>
          <a:p>
            <a:endParaRPr>
              <a:solidFill>
                <a:prstClr val="black"/>
              </a:solidFill>
            </a:endParaRPr>
          </a:p>
        </p:txBody>
      </p:sp>
      <p:sp>
        <p:nvSpPr>
          <p:cNvPr id="113" name="object 113"/>
          <p:cNvSpPr/>
          <p:nvPr/>
        </p:nvSpPr>
        <p:spPr>
          <a:xfrm>
            <a:off x="3889121" y="3304921"/>
            <a:ext cx="290830" cy="0"/>
          </a:xfrm>
          <a:custGeom>
            <a:avLst/>
            <a:gdLst/>
            <a:ahLst/>
            <a:cxnLst/>
            <a:rect l="l" t="t" r="r" b="b"/>
            <a:pathLst>
              <a:path w="290829">
                <a:moveTo>
                  <a:pt x="0" y="0"/>
                </a:moveTo>
                <a:lnTo>
                  <a:pt x="290449" y="0"/>
                </a:lnTo>
              </a:path>
            </a:pathLst>
          </a:custGeom>
          <a:ln w="3175">
            <a:solidFill>
              <a:srgbClr val="3164FF"/>
            </a:solidFill>
          </a:ln>
        </p:spPr>
        <p:txBody>
          <a:bodyPr wrap="square" lIns="0" tIns="0" rIns="0" bIns="0" rtlCol="0"/>
          <a:lstStyle/>
          <a:p>
            <a:endParaRPr>
              <a:solidFill>
                <a:prstClr val="black"/>
              </a:solidFill>
            </a:endParaRPr>
          </a:p>
        </p:txBody>
      </p:sp>
      <p:sp>
        <p:nvSpPr>
          <p:cNvPr id="114" name="object 114"/>
          <p:cNvSpPr/>
          <p:nvPr/>
        </p:nvSpPr>
        <p:spPr>
          <a:xfrm>
            <a:off x="3846829" y="3310509"/>
            <a:ext cx="333375" cy="0"/>
          </a:xfrm>
          <a:custGeom>
            <a:avLst/>
            <a:gdLst/>
            <a:ahLst/>
            <a:cxnLst/>
            <a:rect l="l" t="t" r="r" b="b"/>
            <a:pathLst>
              <a:path w="333375">
                <a:moveTo>
                  <a:pt x="0" y="0"/>
                </a:moveTo>
                <a:lnTo>
                  <a:pt x="333375" y="0"/>
                </a:lnTo>
              </a:path>
            </a:pathLst>
          </a:custGeom>
          <a:ln w="3175">
            <a:solidFill>
              <a:srgbClr val="3164FF"/>
            </a:solidFill>
          </a:ln>
        </p:spPr>
        <p:txBody>
          <a:bodyPr wrap="square" lIns="0" tIns="0" rIns="0" bIns="0" rtlCol="0"/>
          <a:lstStyle/>
          <a:p>
            <a:endParaRPr>
              <a:solidFill>
                <a:prstClr val="black"/>
              </a:solidFill>
            </a:endParaRPr>
          </a:p>
        </p:txBody>
      </p:sp>
      <p:sp>
        <p:nvSpPr>
          <p:cNvPr id="115" name="object 115"/>
          <p:cNvSpPr/>
          <p:nvPr/>
        </p:nvSpPr>
        <p:spPr>
          <a:xfrm>
            <a:off x="3804411" y="3316096"/>
            <a:ext cx="376555" cy="0"/>
          </a:xfrm>
          <a:custGeom>
            <a:avLst/>
            <a:gdLst/>
            <a:ahLst/>
            <a:cxnLst/>
            <a:rect l="l" t="t" r="r" b="b"/>
            <a:pathLst>
              <a:path w="376554">
                <a:moveTo>
                  <a:pt x="0" y="0"/>
                </a:moveTo>
                <a:lnTo>
                  <a:pt x="376427" y="0"/>
                </a:lnTo>
              </a:path>
            </a:pathLst>
          </a:custGeom>
          <a:ln w="3175">
            <a:solidFill>
              <a:srgbClr val="3164FF"/>
            </a:solidFill>
          </a:ln>
        </p:spPr>
        <p:txBody>
          <a:bodyPr wrap="square" lIns="0" tIns="0" rIns="0" bIns="0" rtlCol="0"/>
          <a:lstStyle/>
          <a:p>
            <a:endParaRPr>
              <a:solidFill>
                <a:prstClr val="black"/>
              </a:solidFill>
            </a:endParaRPr>
          </a:p>
        </p:txBody>
      </p:sp>
      <p:sp>
        <p:nvSpPr>
          <p:cNvPr id="116" name="object 116"/>
          <p:cNvSpPr/>
          <p:nvPr/>
        </p:nvSpPr>
        <p:spPr>
          <a:xfrm>
            <a:off x="3761994" y="3321558"/>
            <a:ext cx="419734" cy="0"/>
          </a:xfrm>
          <a:custGeom>
            <a:avLst/>
            <a:gdLst/>
            <a:ahLst/>
            <a:cxnLst/>
            <a:rect l="l" t="t" r="r" b="b"/>
            <a:pathLst>
              <a:path w="419735">
                <a:moveTo>
                  <a:pt x="0" y="0"/>
                </a:moveTo>
                <a:lnTo>
                  <a:pt x="419480" y="0"/>
                </a:lnTo>
              </a:path>
            </a:pathLst>
          </a:custGeom>
          <a:ln w="3175">
            <a:solidFill>
              <a:srgbClr val="3164FF"/>
            </a:solidFill>
          </a:ln>
        </p:spPr>
        <p:txBody>
          <a:bodyPr wrap="square" lIns="0" tIns="0" rIns="0" bIns="0" rtlCol="0"/>
          <a:lstStyle/>
          <a:p>
            <a:endParaRPr>
              <a:solidFill>
                <a:prstClr val="black"/>
              </a:solidFill>
            </a:endParaRPr>
          </a:p>
        </p:txBody>
      </p:sp>
      <p:sp>
        <p:nvSpPr>
          <p:cNvPr id="117" name="object 117"/>
          <p:cNvSpPr/>
          <p:nvPr/>
        </p:nvSpPr>
        <p:spPr>
          <a:xfrm>
            <a:off x="3719576" y="3327146"/>
            <a:ext cx="462915" cy="0"/>
          </a:xfrm>
          <a:custGeom>
            <a:avLst/>
            <a:gdLst/>
            <a:ahLst/>
            <a:cxnLst/>
            <a:rect l="l" t="t" r="r" b="b"/>
            <a:pathLst>
              <a:path w="462914">
                <a:moveTo>
                  <a:pt x="0" y="0"/>
                </a:moveTo>
                <a:lnTo>
                  <a:pt x="462534" y="0"/>
                </a:lnTo>
              </a:path>
            </a:pathLst>
          </a:custGeom>
          <a:ln w="3175">
            <a:solidFill>
              <a:srgbClr val="3164FF"/>
            </a:solidFill>
          </a:ln>
        </p:spPr>
        <p:txBody>
          <a:bodyPr wrap="square" lIns="0" tIns="0" rIns="0" bIns="0" rtlCol="0"/>
          <a:lstStyle/>
          <a:p>
            <a:endParaRPr>
              <a:solidFill>
                <a:prstClr val="black"/>
              </a:solidFill>
            </a:endParaRPr>
          </a:p>
        </p:txBody>
      </p:sp>
      <p:sp>
        <p:nvSpPr>
          <p:cNvPr id="118" name="object 118"/>
          <p:cNvSpPr/>
          <p:nvPr/>
        </p:nvSpPr>
        <p:spPr>
          <a:xfrm>
            <a:off x="3677158" y="3332607"/>
            <a:ext cx="506095" cy="0"/>
          </a:xfrm>
          <a:custGeom>
            <a:avLst/>
            <a:gdLst/>
            <a:ahLst/>
            <a:cxnLst/>
            <a:rect l="l" t="t" r="r" b="b"/>
            <a:pathLst>
              <a:path w="506095">
                <a:moveTo>
                  <a:pt x="0" y="0"/>
                </a:moveTo>
                <a:lnTo>
                  <a:pt x="505587" y="0"/>
                </a:lnTo>
              </a:path>
            </a:pathLst>
          </a:custGeom>
          <a:ln w="3175">
            <a:solidFill>
              <a:srgbClr val="3164FF"/>
            </a:solidFill>
          </a:ln>
        </p:spPr>
        <p:txBody>
          <a:bodyPr wrap="square" lIns="0" tIns="0" rIns="0" bIns="0" rtlCol="0"/>
          <a:lstStyle/>
          <a:p>
            <a:endParaRPr>
              <a:solidFill>
                <a:prstClr val="black"/>
              </a:solidFill>
            </a:endParaRPr>
          </a:p>
        </p:txBody>
      </p:sp>
      <p:sp>
        <p:nvSpPr>
          <p:cNvPr id="119" name="object 119"/>
          <p:cNvSpPr/>
          <p:nvPr/>
        </p:nvSpPr>
        <p:spPr>
          <a:xfrm>
            <a:off x="3634866" y="3338195"/>
            <a:ext cx="548640" cy="0"/>
          </a:xfrm>
          <a:custGeom>
            <a:avLst/>
            <a:gdLst/>
            <a:ahLst/>
            <a:cxnLst/>
            <a:rect l="l" t="t" r="r" b="b"/>
            <a:pathLst>
              <a:path w="548639">
                <a:moveTo>
                  <a:pt x="0" y="0"/>
                </a:moveTo>
                <a:lnTo>
                  <a:pt x="548513" y="0"/>
                </a:lnTo>
              </a:path>
            </a:pathLst>
          </a:custGeom>
          <a:ln w="3175">
            <a:solidFill>
              <a:srgbClr val="3164FF"/>
            </a:solidFill>
          </a:ln>
        </p:spPr>
        <p:txBody>
          <a:bodyPr wrap="square" lIns="0" tIns="0" rIns="0" bIns="0" rtlCol="0"/>
          <a:lstStyle/>
          <a:p>
            <a:endParaRPr>
              <a:solidFill>
                <a:prstClr val="black"/>
              </a:solidFill>
            </a:endParaRPr>
          </a:p>
        </p:txBody>
      </p:sp>
      <p:sp>
        <p:nvSpPr>
          <p:cNvPr id="120" name="object 120"/>
          <p:cNvSpPr/>
          <p:nvPr/>
        </p:nvSpPr>
        <p:spPr>
          <a:xfrm>
            <a:off x="3613784" y="3354641"/>
            <a:ext cx="572770" cy="0"/>
          </a:xfrm>
          <a:custGeom>
            <a:avLst/>
            <a:gdLst/>
            <a:ahLst/>
            <a:cxnLst/>
            <a:rect l="l" t="t" r="r" b="b"/>
            <a:pathLst>
              <a:path w="572770">
                <a:moveTo>
                  <a:pt x="0" y="0"/>
                </a:moveTo>
                <a:lnTo>
                  <a:pt x="572769" y="0"/>
                </a:lnTo>
              </a:path>
            </a:pathLst>
          </a:custGeom>
          <a:ln w="25779">
            <a:solidFill>
              <a:srgbClr val="3164FF"/>
            </a:solidFill>
          </a:ln>
        </p:spPr>
        <p:txBody>
          <a:bodyPr wrap="square" lIns="0" tIns="0" rIns="0" bIns="0" rtlCol="0"/>
          <a:lstStyle/>
          <a:p>
            <a:endParaRPr>
              <a:solidFill>
                <a:prstClr val="black"/>
              </a:solidFill>
            </a:endParaRPr>
          </a:p>
        </p:txBody>
      </p:sp>
      <p:sp>
        <p:nvSpPr>
          <p:cNvPr id="121" name="object 121"/>
          <p:cNvSpPr/>
          <p:nvPr/>
        </p:nvSpPr>
        <p:spPr>
          <a:xfrm>
            <a:off x="3625850" y="3446907"/>
            <a:ext cx="573405" cy="31750"/>
          </a:xfrm>
          <a:custGeom>
            <a:avLst/>
            <a:gdLst/>
            <a:ahLst/>
            <a:cxnLst/>
            <a:rect l="l" t="t" r="r" b="b"/>
            <a:pathLst>
              <a:path w="573404" h="31750">
                <a:moveTo>
                  <a:pt x="0" y="31494"/>
                </a:moveTo>
                <a:lnTo>
                  <a:pt x="573277" y="31494"/>
                </a:lnTo>
                <a:lnTo>
                  <a:pt x="573277"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22" name="object 122"/>
          <p:cNvSpPr/>
          <p:nvPr/>
        </p:nvSpPr>
        <p:spPr>
          <a:xfrm>
            <a:off x="3629659" y="3480054"/>
            <a:ext cx="573405" cy="31750"/>
          </a:xfrm>
          <a:custGeom>
            <a:avLst/>
            <a:gdLst/>
            <a:ahLst/>
            <a:cxnLst/>
            <a:rect l="l" t="t" r="r" b="b"/>
            <a:pathLst>
              <a:path w="573404" h="31750">
                <a:moveTo>
                  <a:pt x="0" y="31621"/>
                </a:moveTo>
                <a:lnTo>
                  <a:pt x="573277" y="31621"/>
                </a:lnTo>
                <a:lnTo>
                  <a:pt x="57327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23" name="object 123"/>
          <p:cNvSpPr/>
          <p:nvPr/>
        </p:nvSpPr>
        <p:spPr>
          <a:xfrm>
            <a:off x="3633470" y="3513201"/>
            <a:ext cx="573405" cy="31750"/>
          </a:xfrm>
          <a:custGeom>
            <a:avLst/>
            <a:gdLst/>
            <a:ahLst/>
            <a:cxnLst/>
            <a:rect l="l" t="t" r="r" b="b"/>
            <a:pathLst>
              <a:path w="573404" h="31750">
                <a:moveTo>
                  <a:pt x="0" y="31621"/>
                </a:moveTo>
                <a:lnTo>
                  <a:pt x="573277" y="31621"/>
                </a:lnTo>
                <a:lnTo>
                  <a:pt x="57327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24" name="object 124"/>
          <p:cNvSpPr/>
          <p:nvPr/>
        </p:nvSpPr>
        <p:spPr>
          <a:xfrm>
            <a:off x="3637279" y="3546475"/>
            <a:ext cx="573405" cy="31750"/>
          </a:xfrm>
          <a:custGeom>
            <a:avLst/>
            <a:gdLst/>
            <a:ahLst/>
            <a:cxnLst/>
            <a:rect l="l" t="t" r="r" b="b"/>
            <a:pathLst>
              <a:path w="573404" h="31750">
                <a:moveTo>
                  <a:pt x="0" y="31494"/>
                </a:moveTo>
                <a:lnTo>
                  <a:pt x="573278" y="31494"/>
                </a:lnTo>
                <a:lnTo>
                  <a:pt x="573278"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25" name="object 125"/>
          <p:cNvSpPr/>
          <p:nvPr/>
        </p:nvSpPr>
        <p:spPr>
          <a:xfrm>
            <a:off x="3641090" y="3579622"/>
            <a:ext cx="573405" cy="31750"/>
          </a:xfrm>
          <a:custGeom>
            <a:avLst/>
            <a:gdLst/>
            <a:ahLst/>
            <a:cxnLst/>
            <a:rect l="l" t="t" r="r" b="b"/>
            <a:pathLst>
              <a:path w="573404" h="31750">
                <a:moveTo>
                  <a:pt x="0" y="31621"/>
                </a:moveTo>
                <a:lnTo>
                  <a:pt x="573277" y="31621"/>
                </a:lnTo>
                <a:lnTo>
                  <a:pt x="57327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26" name="object 126"/>
          <p:cNvSpPr/>
          <p:nvPr/>
        </p:nvSpPr>
        <p:spPr>
          <a:xfrm>
            <a:off x="3644900" y="3612896"/>
            <a:ext cx="573405" cy="31750"/>
          </a:xfrm>
          <a:custGeom>
            <a:avLst/>
            <a:gdLst/>
            <a:ahLst/>
            <a:cxnLst/>
            <a:rect l="l" t="t" r="r" b="b"/>
            <a:pathLst>
              <a:path w="573404" h="31750">
                <a:moveTo>
                  <a:pt x="0" y="31494"/>
                </a:moveTo>
                <a:lnTo>
                  <a:pt x="573277" y="31494"/>
                </a:lnTo>
                <a:lnTo>
                  <a:pt x="573277"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27" name="object 127"/>
          <p:cNvSpPr/>
          <p:nvPr/>
        </p:nvSpPr>
        <p:spPr>
          <a:xfrm>
            <a:off x="3648709" y="3646043"/>
            <a:ext cx="573405" cy="31750"/>
          </a:xfrm>
          <a:custGeom>
            <a:avLst/>
            <a:gdLst/>
            <a:ahLst/>
            <a:cxnLst/>
            <a:rect l="l" t="t" r="r" b="b"/>
            <a:pathLst>
              <a:path w="573404" h="31750">
                <a:moveTo>
                  <a:pt x="0" y="31621"/>
                </a:moveTo>
                <a:lnTo>
                  <a:pt x="573277" y="31621"/>
                </a:lnTo>
                <a:lnTo>
                  <a:pt x="57327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28" name="object 128"/>
          <p:cNvSpPr/>
          <p:nvPr/>
        </p:nvSpPr>
        <p:spPr>
          <a:xfrm>
            <a:off x="3652520" y="3679190"/>
            <a:ext cx="573405" cy="31750"/>
          </a:xfrm>
          <a:custGeom>
            <a:avLst/>
            <a:gdLst/>
            <a:ahLst/>
            <a:cxnLst/>
            <a:rect l="l" t="t" r="r" b="b"/>
            <a:pathLst>
              <a:path w="573404" h="31750">
                <a:moveTo>
                  <a:pt x="0" y="31621"/>
                </a:moveTo>
                <a:lnTo>
                  <a:pt x="573277" y="31621"/>
                </a:lnTo>
                <a:lnTo>
                  <a:pt x="57327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29" name="object 129"/>
          <p:cNvSpPr/>
          <p:nvPr/>
        </p:nvSpPr>
        <p:spPr>
          <a:xfrm>
            <a:off x="3656329" y="3712464"/>
            <a:ext cx="573405" cy="31750"/>
          </a:xfrm>
          <a:custGeom>
            <a:avLst/>
            <a:gdLst/>
            <a:ahLst/>
            <a:cxnLst/>
            <a:rect l="l" t="t" r="r" b="b"/>
            <a:pathLst>
              <a:path w="573404" h="31750">
                <a:moveTo>
                  <a:pt x="0" y="31494"/>
                </a:moveTo>
                <a:lnTo>
                  <a:pt x="573278" y="31494"/>
                </a:lnTo>
                <a:lnTo>
                  <a:pt x="573278"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30" name="object 130"/>
          <p:cNvSpPr/>
          <p:nvPr/>
        </p:nvSpPr>
        <p:spPr>
          <a:xfrm>
            <a:off x="3660140" y="3745611"/>
            <a:ext cx="573405" cy="31750"/>
          </a:xfrm>
          <a:custGeom>
            <a:avLst/>
            <a:gdLst/>
            <a:ahLst/>
            <a:cxnLst/>
            <a:rect l="l" t="t" r="r" b="b"/>
            <a:pathLst>
              <a:path w="573404" h="31750">
                <a:moveTo>
                  <a:pt x="0" y="31621"/>
                </a:moveTo>
                <a:lnTo>
                  <a:pt x="573151" y="31621"/>
                </a:lnTo>
                <a:lnTo>
                  <a:pt x="57315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31" name="object 131"/>
          <p:cNvSpPr/>
          <p:nvPr/>
        </p:nvSpPr>
        <p:spPr>
          <a:xfrm>
            <a:off x="3673347" y="3863085"/>
            <a:ext cx="11430" cy="1905"/>
          </a:xfrm>
          <a:custGeom>
            <a:avLst/>
            <a:gdLst/>
            <a:ahLst/>
            <a:cxnLst/>
            <a:rect l="l" t="t" r="r" b="b"/>
            <a:pathLst>
              <a:path w="11429" h="1904">
                <a:moveTo>
                  <a:pt x="11049" y="0"/>
                </a:moveTo>
                <a:lnTo>
                  <a:pt x="0" y="0"/>
                </a:lnTo>
                <a:lnTo>
                  <a:pt x="253" y="1396"/>
                </a:lnTo>
                <a:lnTo>
                  <a:pt x="11049" y="0"/>
                </a:lnTo>
                <a:close/>
              </a:path>
            </a:pathLst>
          </a:custGeom>
          <a:solidFill>
            <a:srgbClr val="3164FF"/>
          </a:solidFill>
        </p:spPr>
        <p:txBody>
          <a:bodyPr wrap="square" lIns="0" tIns="0" rIns="0" bIns="0" rtlCol="0"/>
          <a:lstStyle/>
          <a:p>
            <a:endParaRPr>
              <a:solidFill>
                <a:prstClr val="black"/>
              </a:solidFill>
            </a:endParaRPr>
          </a:p>
        </p:txBody>
      </p:sp>
      <p:sp>
        <p:nvSpPr>
          <p:cNvPr id="132" name="object 132"/>
          <p:cNvSpPr txBox="1"/>
          <p:nvPr/>
        </p:nvSpPr>
        <p:spPr>
          <a:xfrm>
            <a:off x="754176" y="1258749"/>
            <a:ext cx="1753235" cy="409215"/>
          </a:xfrm>
          <a:prstGeom prst="rect">
            <a:avLst/>
          </a:prstGeom>
        </p:spPr>
        <p:txBody>
          <a:bodyPr vert="horz" wrap="square" lIns="0" tIns="0" rIns="0" bIns="0" rtlCol="0">
            <a:spAutoFit/>
          </a:bodyPr>
          <a:lstStyle/>
          <a:p>
            <a:pPr marL="12700" marR="5080">
              <a:lnSpc>
                <a:spcPct val="119200"/>
              </a:lnSpc>
            </a:pPr>
            <a:r>
              <a:rPr lang="it-IT" sz="1100" b="1" spc="-20" dirty="0" smtClean="0">
                <a:solidFill>
                  <a:prstClr val="black"/>
                </a:solidFill>
                <a:latin typeface="Arial"/>
                <a:cs typeface="Arial"/>
              </a:rPr>
              <a:t>Meeting Point for</a:t>
            </a:r>
          </a:p>
          <a:p>
            <a:pPr marL="12700">
              <a:spcBef>
                <a:spcPts val="300"/>
              </a:spcBef>
            </a:pPr>
            <a:r>
              <a:rPr sz="1100" b="1" spc="-20" dirty="0" smtClean="0">
                <a:solidFill>
                  <a:prstClr val="black"/>
                </a:solidFill>
                <a:latin typeface="Arial"/>
                <a:cs typeface="Arial"/>
              </a:rPr>
              <a:t>P</a:t>
            </a:r>
            <a:r>
              <a:rPr sz="1100" b="1" spc="-10" dirty="0" smtClean="0">
                <a:solidFill>
                  <a:prstClr val="black"/>
                </a:solidFill>
                <a:latin typeface="Arial"/>
                <a:cs typeface="Arial"/>
              </a:rPr>
              <a:t>i</a:t>
            </a:r>
            <a:r>
              <a:rPr sz="1100" b="1" spc="-15" dirty="0" smtClean="0">
                <a:solidFill>
                  <a:prstClr val="black"/>
                </a:solidFill>
                <a:latin typeface="Arial"/>
                <a:cs typeface="Arial"/>
              </a:rPr>
              <a:t>azz</a:t>
            </a:r>
            <a:r>
              <a:rPr sz="1100" b="1" dirty="0" smtClean="0">
                <a:solidFill>
                  <a:prstClr val="black"/>
                </a:solidFill>
                <a:latin typeface="Arial"/>
                <a:cs typeface="Arial"/>
              </a:rPr>
              <a:t>a</a:t>
            </a:r>
            <a:r>
              <a:rPr sz="1100" b="1" spc="-35" dirty="0" smtClean="0">
                <a:solidFill>
                  <a:prstClr val="black"/>
                </a:solidFill>
                <a:latin typeface="Arial"/>
                <a:cs typeface="Arial"/>
              </a:rPr>
              <a:t> </a:t>
            </a:r>
            <a:r>
              <a:rPr sz="1100" b="1" spc="-20" dirty="0">
                <a:solidFill>
                  <a:prstClr val="black"/>
                </a:solidFill>
                <a:latin typeface="Arial"/>
                <a:cs typeface="Arial"/>
              </a:rPr>
              <a:t>S</a:t>
            </a:r>
            <a:r>
              <a:rPr sz="1100" b="1" dirty="0">
                <a:solidFill>
                  <a:prstClr val="black"/>
                </a:solidFill>
                <a:latin typeface="Arial"/>
                <a:cs typeface="Arial"/>
              </a:rPr>
              <a:t>r</a:t>
            </a:r>
            <a:r>
              <a:rPr sz="1100" b="1" spc="-15" dirty="0">
                <a:solidFill>
                  <a:prstClr val="black"/>
                </a:solidFill>
                <a:latin typeface="Arial"/>
                <a:cs typeface="Arial"/>
              </a:rPr>
              <a:t>a</a:t>
            </a:r>
            <a:r>
              <a:rPr sz="1100" b="1" spc="-10" dirty="0">
                <a:solidFill>
                  <a:prstClr val="black"/>
                </a:solidFill>
                <a:latin typeface="Arial"/>
                <a:cs typeface="Arial"/>
              </a:rPr>
              <a:t>ff</a:t>
            </a:r>
            <a:r>
              <a:rPr sz="1100" b="1" dirty="0">
                <a:solidFill>
                  <a:prstClr val="black"/>
                </a:solidFill>
                <a:latin typeface="Arial"/>
                <a:cs typeface="Arial"/>
              </a:rPr>
              <a:t>a</a:t>
            </a:r>
            <a:r>
              <a:rPr sz="1100" b="1" spc="-45" dirty="0">
                <a:solidFill>
                  <a:prstClr val="black"/>
                </a:solidFill>
                <a:latin typeface="Arial"/>
                <a:cs typeface="Arial"/>
              </a:rPr>
              <a:t> </a:t>
            </a:r>
            <a:r>
              <a:rPr sz="1100" b="1" spc="-15" dirty="0" smtClean="0">
                <a:solidFill>
                  <a:prstClr val="black"/>
                </a:solidFill>
                <a:latin typeface="Arial"/>
                <a:cs typeface="Arial"/>
              </a:rPr>
              <a:t>1</a:t>
            </a:r>
            <a:r>
              <a:rPr sz="1100" b="1" dirty="0" smtClean="0">
                <a:solidFill>
                  <a:prstClr val="black"/>
                </a:solidFill>
                <a:latin typeface="Arial"/>
                <a:cs typeface="Arial"/>
              </a:rPr>
              <a:t>1</a:t>
            </a:r>
            <a:r>
              <a:rPr lang="it-IT" sz="1100" b="1" dirty="0" smtClean="0">
                <a:solidFill>
                  <a:prstClr val="black"/>
                </a:solidFill>
                <a:latin typeface="Arial"/>
                <a:cs typeface="Arial"/>
              </a:rPr>
              <a:t> building</a:t>
            </a:r>
            <a:endParaRPr sz="1100" dirty="0">
              <a:solidFill>
                <a:prstClr val="black"/>
              </a:solidFill>
              <a:latin typeface="Arial"/>
              <a:cs typeface="Arial"/>
            </a:endParaRPr>
          </a:p>
        </p:txBody>
      </p:sp>
      <p:sp>
        <p:nvSpPr>
          <p:cNvPr id="133" name="object 133"/>
          <p:cNvSpPr txBox="1"/>
          <p:nvPr/>
        </p:nvSpPr>
        <p:spPr>
          <a:xfrm>
            <a:off x="755573" y="717816"/>
            <a:ext cx="7883525" cy="169545"/>
          </a:xfrm>
          <a:prstGeom prst="rect">
            <a:avLst/>
          </a:prstGeom>
          <a:solidFill>
            <a:srgbClr val="0D4A85"/>
          </a:solidFill>
        </p:spPr>
        <p:txBody>
          <a:bodyPr vert="horz" wrap="square" lIns="0" tIns="0" rIns="0" bIns="0" rtlCol="0">
            <a:spAutoFit/>
          </a:bodyPr>
          <a:lstStyle/>
          <a:p>
            <a:pPr marL="68580">
              <a:tabLst>
                <a:tab pos="1531620" algn="l"/>
              </a:tabLst>
            </a:pPr>
            <a:r>
              <a:rPr lang="en-US" sz="1100" b="1" spc="-20" dirty="0" smtClean="0">
                <a:solidFill>
                  <a:srgbClr val="FFFFFF"/>
                </a:solidFill>
                <a:latin typeface="Arial"/>
                <a:cs typeface="Arial"/>
              </a:rPr>
              <a:t>E</a:t>
            </a:r>
            <a:r>
              <a:rPr lang="en-US" sz="1100" b="1" spc="5" dirty="0" smtClean="0">
                <a:solidFill>
                  <a:srgbClr val="FFFFFF"/>
                </a:solidFill>
                <a:latin typeface="Arial"/>
                <a:cs typeface="Arial"/>
              </a:rPr>
              <a:t>M</a:t>
            </a:r>
            <a:r>
              <a:rPr lang="en-US" sz="1100" b="1" spc="-20" dirty="0" smtClean="0">
                <a:solidFill>
                  <a:srgbClr val="FFFFFF"/>
                </a:solidFill>
                <a:latin typeface="Arial"/>
                <a:cs typeface="Arial"/>
              </a:rPr>
              <a:t>ER</a:t>
            </a:r>
            <a:r>
              <a:rPr lang="en-US" sz="1100" b="1" spc="-10" dirty="0" smtClean="0">
                <a:solidFill>
                  <a:srgbClr val="FFFFFF"/>
                </a:solidFill>
                <a:latin typeface="Arial"/>
                <a:cs typeface="Arial"/>
              </a:rPr>
              <a:t>G</a:t>
            </a:r>
            <a:r>
              <a:rPr lang="en-US" sz="1100" b="1" spc="-20" dirty="0" smtClean="0">
                <a:solidFill>
                  <a:srgbClr val="FFFFFF"/>
                </a:solidFill>
                <a:latin typeface="Arial"/>
                <a:cs typeface="Arial"/>
              </a:rPr>
              <a:t>ENCIES </a:t>
            </a:r>
            <a:r>
              <a:rPr lang="en-US" sz="1100" b="1" dirty="0" smtClean="0">
                <a:solidFill>
                  <a:srgbClr val="FFFFFF"/>
                </a:solidFill>
                <a:latin typeface="Arial"/>
                <a:cs typeface="Arial"/>
              </a:rPr>
              <a:t>	</a:t>
            </a:r>
            <a:r>
              <a:rPr lang="en-US" sz="1100" b="1" spc="-10" dirty="0" smtClean="0">
                <a:solidFill>
                  <a:srgbClr val="FFFFFF"/>
                </a:solidFill>
                <a:latin typeface="Arial"/>
                <a:cs typeface="Arial"/>
              </a:rPr>
              <a:t>Emergency management</a:t>
            </a:r>
            <a:r>
              <a:rPr lang="en-US" sz="1100" b="1" dirty="0" smtClean="0">
                <a:solidFill>
                  <a:srgbClr val="FFFFFF"/>
                </a:solidFill>
                <a:latin typeface="Arial"/>
                <a:cs typeface="Arial"/>
              </a:rPr>
              <a:t>–</a:t>
            </a:r>
            <a:r>
              <a:rPr lang="en-US" sz="1100" b="1" spc="-20" dirty="0" smtClean="0">
                <a:solidFill>
                  <a:srgbClr val="FFFFFF"/>
                </a:solidFill>
                <a:latin typeface="Arial"/>
                <a:cs typeface="Arial"/>
              </a:rPr>
              <a:t> Meeting points</a:t>
            </a:r>
            <a:endParaRPr lang="en-US" sz="1100" dirty="0">
              <a:solidFill>
                <a:prstClr val="black"/>
              </a:solidFill>
              <a:latin typeface="Arial"/>
              <a:cs typeface="Arial"/>
            </a:endParaRPr>
          </a:p>
        </p:txBody>
      </p:sp>
      <p:sp>
        <p:nvSpPr>
          <p:cNvPr id="134" name="object 134"/>
          <p:cNvSpPr txBox="1"/>
          <p:nvPr/>
        </p:nvSpPr>
        <p:spPr>
          <a:xfrm>
            <a:off x="4492244" y="4692575"/>
            <a:ext cx="3855720" cy="165735"/>
          </a:xfrm>
          <a:prstGeom prst="rect">
            <a:avLst/>
          </a:prstGeom>
        </p:spPr>
        <p:txBody>
          <a:bodyPr vert="horz" wrap="square" lIns="0" tIns="0" rIns="0" bIns="0" rtlCol="0">
            <a:spAutoFit/>
          </a:bodyPr>
          <a:lstStyle/>
          <a:p>
            <a:pPr marL="12700">
              <a:tabLst>
                <a:tab pos="2996565" algn="l"/>
              </a:tabLst>
            </a:pPr>
            <a:r>
              <a:rPr sz="1100" b="1" u="heavy" dirty="0">
                <a:solidFill>
                  <a:prstClr val="black"/>
                </a:solidFill>
                <a:latin typeface="Arial"/>
                <a:cs typeface="Arial"/>
              </a:rPr>
              <a:t> 	</a:t>
            </a:r>
            <a:r>
              <a:rPr sz="1100" b="1" u="heavy" spc="-20" dirty="0">
                <a:solidFill>
                  <a:prstClr val="black"/>
                </a:solidFill>
                <a:latin typeface="Arial"/>
                <a:cs typeface="Arial"/>
              </a:rPr>
              <a:t>P</a:t>
            </a:r>
            <a:r>
              <a:rPr sz="1100" b="1" u="heavy" spc="-10" dirty="0">
                <a:solidFill>
                  <a:prstClr val="black"/>
                </a:solidFill>
                <a:latin typeface="Arial"/>
                <a:cs typeface="Arial"/>
              </a:rPr>
              <a:t>i</a:t>
            </a:r>
            <a:r>
              <a:rPr sz="1100" b="1" u="heavy" spc="-15" dirty="0">
                <a:solidFill>
                  <a:prstClr val="black"/>
                </a:solidFill>
                <a:latin typeface="Arial"/>
                <a:cs typeface="Arial"/>
              </a:rPr>
              <a:t>azz</a:t>
            </a:r>
            <a:r>
              <a:rPr sz="1100" b="1" u="heavy" dirty="0">
                <a:solidFill>
                  <a:prstClr val="black"/>
                </a:solidFill>
                <a:latin typeface="Arial"/>
                <a:cs typeface="Arial"/>
              </a:rPr>
              <a:t>a</a:t>
            </a:r>
            <a:r>
              <a:rPr sz="1100" b="1" u="heavy" spc="-35" dirty="0">
                <a:solidFill>
                  <a:prstClr val="black"/>
                </a:solidFill>
                <a:latin typeface="Arial"/>
                <a:cs typeface="Arial"/>
              </a:rPr>
              <a:t> </a:t>
            </a:r>
            <a:r>
              <a:rPr sz="1100" b="1" u="heavy" spc="-20" dirty="0">
                <a:solidFill>
                  <a:prstClr val="black"/>
                </a:solidFill>
                <a:latin typeface="Arial"/>
                <a:cs typeface="Arial"/>
              </a:rPr>
              <a:t>S</a:t>
            </a:r>
            <a:r>
              <a:rPr sz="1100" b="1" u="heavy" spc="-10" dirty="0">
                <a:solidFill>
                  <a:prstClr val="black"/>
                </a:solidFill>
                <a:latin typeface="Arial"/>
                <a:cs typeface="Arial"/>
              </a:rPr>
              <a:t>r</a:t>
            </a:r>
            <a:r>
              <a:rPr sz="1100" b="1" u="heavy" spc="-15" dirty="0">
                <a:solidFill>
                  <a:prstClr val="black"/>
                </a:solidFill>
                <a:latin typeface="Arial"/>
                <a:cs typeface="Arial"/>
              </a:rPr>
              <a:t>a</a:t>
            </a:r>
            <a:r>
              <a:rPr sz="1100" b="1" u="heavy" spc="-10" dirty="0">
                <a:solidFill>
                  <a:prstClr val="black"/>
                </a:solidFill>
                <a:latin typeface="Arial"/>
                <a:cs typeface="Arial"/>
              </a:rPr>
              <a:t>ffa</a:t>
            </a:r>
            <a:endParaRPr sz="1100">
              <a:solidFill>
                <a:prstClr val="black"/>
              </a:solidFill>
              <a:latin typeface="Arial"/>
              <a:cs typeface="Arial"/>
            </a:endParaRPr>
          </a:p>
        </p:txBody>
      </p:sp>
      <p:sp>
        <p:nvSpPr>
          <p:cNvPr id="135" name="object 135"/>
          <p:cNvSpPr/>
          <p:nvPr/>
        </p:nvSpPr>
        <p:spPr>
          <a:xfrm>
            <a:off x="4210430" y="4616881"/>
            <a:ext cx="284099" cy="308432"/>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36" name="object 136"/>
          <p:cNvSpPr txBox="1"/>
          <p:nvPr/>
        </p:nvSpPr>
        <p:spPr>
          <a:xfrm>
            <a:off x="3988689" y="1250501"/>
            <a:ext cx="2212340" cy="409215"/>
          </a:xfrm>
          <a:prstGeom prst="rect">
            <a:avLst/>
          </a:prstGeom>
        </p:spPr>
        <p:txBody>
          <a:bodyPr vert="horz" wrap="square" lIns="0" tIns="0" rIns="0" bIns="0" rtlCol="0">
            <a:spAutoFit/>
          </a:bodyPr>
          <a:lstStyle/>
          <a:p>
            <a:pPr marL="12700" marR="5080">
              <a:lnSpc>
                <a:spcPct val="119200"/>
              </a:lnSpc>
            </a:pPr>
            <a:r>
              <a:rPr lang="it-IT" sz="1100" b="1" spc="-20" dirty="0" smtClean="0">
                <a:solidFill>
                  <a:prstClr val="black"/>
                </a:solidFill>
                <a:latin typeface="Arial"/>
                <a:cs typeface="Arial"/>
              </a:rPr>
              <a:t>Meeting Point for </a:t>
            </a:r>
            <a:r>
              <a:rPr lang="it-IT" sz="1100" b="1" spc="-20" dirty="0" err="1" smtClean="0">
                <a:solidFill>
                  <a:prstClr val="black"/>
                </a:solidFill>
                <a:latin typeface="Arial"/>
                <a:cs typeface="Arial"/>
              </a:rPr>
              <a:t>Offices</a:t>
            </a:r>
            <a:r>
              <a:rPr lang="it-IT" sz="1100" dirty="0">
                <a:solidFill>
                  <a:prstClr val="black"/>
                </a:solidFill>
                <a:latin typeface="Arial"/>
                <a:cs typeface="Arial"/>
              </a:rPr>
              <a:t> </a:t>
            </a:r>
            <a:r>
              <a:rPr lang="it-IT" sz="1100" dirty="0" smtClean="0">
                <a:solidFill>
                  <a:prstClr val="black"/>
                </a:solidFill>
                <a:latin typeface="Arial"/>
                <a:cs typeface="Arial"/>
              </a:rPr>
              <a:t>in</a:t>
            </a:r>
            <a:endParaRPr lang="it-IT" sz="1100" b="1" spc="-20" dirty="0" smtClean="0">
              <a:solidFill>
                <a:prstClr val="black"/>
              </a:solidFill>
              <a:latin typeface="Arial"/>
              <a:cs typeface="Arial"/>
            </a:endParaRPr>
          </a:p>
          <a:p>
            <a:pPr marL="12700">
              <a:spcBef>
                <a:spcPts val="300"/>
              </a:spcBef>
            </a:pPr>
            <a:r>
              <a:rPr sz="1100" b="1" spc="-20" dirty="0" smtClean="0">
                <a:solidFill>
                  <a:prstClr val="black"/>
                </a:solidFill>
                <a:latin typeface="Arial"/>
                <a:cs typeface="Arial"/>
              </a:rPr>
              <a:t>P</a:t>
            </a:r>
            <a:r>
              <a:rPr sz="1100" b="1" spc="-10" dirty="0" smtClean="0">
                <a:solidFill>
                  <a:prstClr val="black"/>
                </a:solidFill>
                <a:latin typeface="Arial"/>
                <a:cs typeface="Arial"/>
              </a:rPr>
              <a:t>i</a:t>
            </a:r>
            <a:r>
              <a:rPr sz="1100" b="1" spc="-15" dirty="0" smtClean="0">
                <a:solidFill>
                  <a:prstClr val="black"/>
                </a:solidFill>
                <a:latin typeface="Arial"/>
                <a:cs typeface="Arial"/>
              </a:rPr>
              <a:t>azz</a:t>
            </a:r>
            <a:r>
              <a:rPr sz="1100" b="1" dirty="0" smtClean="0">
                <a:solidFill>
                  <a:prstClr val="black"/>
                </a:solidFill>
                <a:latin typeface="Arial"/>
                <a:cs typeface="Arial"/>
              </a:rPr>
              <a:t>a</a:t>
            </a:r>
            <a:r>
              <a:rPr sz="1100" b="1" spc="-35" dirty="0" smtClean="0">
                <a:solidFill>
                  <a:prstClr val="black"/>
                </a:solidFill>
                <a:latin typeface="Arial"/>
                <a:cs typeface="Arial"/>
              </a:rPr>
              <a:t> </a:t>
            </a:r>
            <a:r>
              <a:rPr sz="1100" b="1" spc="-20" dirty="0">
                <a:solidFill>
                  <a:prstClr val="black"/>
                </a:solidFill>
                <a:latin typeface="Arial"/>
                <a:cs typeface="Arial"/>
              </a:rPr>
              <a:t>S</a:t>
            </a:r>
            <a:r>
              <a:rPr sz="1100" b="1" dirty="0">
                <a:solidFill>
                  <a:prstClr val="black"/>
                </a:solidFill>
                <a:latin typeface="Arial"/>
                <a:cs typeface="Arial"/>
              </a:rPr>
              <a:t>r</a:t>
            </a:r>
            <a:r>
              <a:rPr sz="1100" b="1" spc="-15" dirty="0">
                <a:solidFill>
                  <a:prstClr val="black"/>
                </a:solidFill>
                <a:latin typeface="Arial"/>
                <a:cs typeface="Arial"/>
              </a:rPr>
              <a:t>a</a:t>
            </a:r>
            <a:r>
              <a:rPr sz="1100" b="1" spc="-10" dirty="0">
                <a:solidFill>
                  <a:prstClr val="black"/>
                </a:solidFill>
                <a:latin typeface="Arial"/>
                <a:cs typeface="Arial"/>
              </a:rPr>
              <a:t>ff</a:t>
            </a:r>
            <a:r>
              <a:rPr sz="1100" b="1" dirty="0">
                <a:solidFill>
                  <a:prstClr val="black"/>
                </a:solidFill>
                <a:latin typeface="Arial"/>
                <a:cs typeface="Arial"/>
              </a:rPr>
              <a:t>a</a:t>
            </a:r>
            <a:r>
              <a:rPr sz="1100" b="1" spc="-45" dirty="0">
                <a:solidFill>
                  <a:prstClr val="black"/>
                </a:solidFill>
                <a:latin typeface="Arial"/>
                <a:cs typeface="Arial"/>
              </a:rPr>
              <a:t> </a:t>
            </a:r>
            <a:r>
              <a:rPr sz="1100" b="1" spc="-15" dirty="0">
                <a:solidFill>
                  <a:prstClr val="black"/>
                </a:solidFill>
                <a:latin typeface="Arial"/>
                <a:cs typeface="Arial"/>
              </a:rPr>
              <a:t>1</a:t>
            </a:r>
            <a:r>
              <a:rPr sz="1100" b="1" dirty="0">
                <a:solidFill>
                  <a:prstClr val="black"/>
                </a:solidFill>
                <a:latin typeface="Arial"/>
                <a:cs typeface="Arial"/>
              </a:rPr>
              <a:t>5</a:t>
            </a:r>
            <a:r>
              <a:rPr sz="1100" b="1" spc="-35" dirty="0">
                <a:solidFill>
                  <a:prstClr val="black"/>
                </a:solidFill>
                <a:latin typeface="Arial"/>
                <a:cs typeface="Arial"/>
              </a:rPr>
              <a:t> </a:t>
            </a:r>
            <a:r>
              <a:rPr lang="it-IT" sz="1100" b="1" dirty="0" smtClean="0">
                <a:solidFill>
                  <a:prstClr val="black"/>
                </a:solidFill>
                <a:latin typeface="Arial"/>
                <a:cs typeface="Arial"/>
              </a:rPr>
              <a:t>building</a:t>
            </a:r>
            <a:endParaRPr sz="1100" dirty="0">
              <a:solidFill>
                <a:prstClr val="black"/>
              </a:solidFill>
              <a:latin typeface="Arial"/>
              <a:cs typeface="Arial"/>
            </a:endParaRPr>
          </a:p>
        </p:txBody>
      </p:sp>
      <p:sp>
        <p:nvSpPr>
          <p:cNvPr id="137" name="object 137"/>
          <p:cNvSpPr txBox="1">
            <a:spLocks noGrp="1"/>
          </p:cNvSpPr>
          <p:nvPr>
            <p:ph type="sldNum" sz="quarter" idx="7"/>
          </p:nvPr>
        </p:nvSpPr>
        <p:spPr>
          <a:prstGeom prst="rect">
            <a:avLst/>
          </a:prstGeom>
        </p:spPr>
        <p:txBody>
          <a:bodyPr vert="horz" wrap="square" lIns="0" tIns="0" rIns="0" bIns="0" rtlCol="0">
            <a:spAutoFit/>
          </a:bodyPr>
          <a:lstStyle/>
          <a:p>
            <a:pPr marL="25400"/>
            <a:fld id="{81D60167-4931-47E6-BA6A-407CBD079E47}" type="slidenum">
              <a:rPr spc="-5" dirty="0">
                <a:solidFill>
                  <a:prstClr val="black"/>
                </a:solidFill>
              </a:rPr>
              <a:pPr marL="25400"/>
              <a:t>21</a:t>
            </a:fld>
            <a:r>
              <a:rPr dirty="0">
                <a:solidFill>
                  <a:prstClr val="black"/>
                </a:solidFill>
              </a:rPr>
              <a:t>/</a:t>
            </a:r>
            <a:r>
              <a:rPr spc="-10" dirty="0">
                <a:solidFill>
                  <a:prstClr val="black"/>
                </a:solidFill>
              </a:rPr>
              <a:t>2</a:t>
            </a:r>
            <a:r>
              <a:rPr spc="-5" dirty="0">
                <a:solidFill>
                  <a:prstClr val="black"/>
                </a:solidFill>
              </a:rPr>
              <a:t>3</a:t>
            </a:r>
          </a:p>
        </p:txBody>
      </p:sp>
    </p:spTree>
    <p:extLst>
      <p:ext uri="{BB962C8B-B14F-4D97-AF65-F5344CB8AC3E}">
        <p14:creationId xmlns:p14="http://schemas.microsoft.com/office/powerpoint/2010/main" val="907080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54883" y="1504797"/>
            <a:ext cx="3598037" cy="4499356"/>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4133722" y="2257743"/>
            <a:ext cx="349250" cy="19050"/>
          </a:xfrm>
          <a:custGeom>
            <a:avLst/>
            <a:gdLst/>
            <a:ahLst/>
            <a:cxnLst/>
            <a:rect l="l" t="t" r="r" b="b"/>
            <a:pathLst>
              <a:path w="349250" h="19050">
                <a:moveTo>
                  <a:pt x="0" y="18540"/>
                </a:moveTo>
                <a:lnTo>
                  <a:pt x="348996" y="18540"/>
                </a:lnTo>
                <a:lnTo>
                  <a:pt x="348996" y="0"/>
                </a:lnTo>
                <a:lnTo>
                  <a:pt x="0" y="0"/>
                </a:lnTo>
                <a:lnTo>
                  <a:pt x="0" y="18540"/>
                </a:lnTo>
                <a:close/>
              </a:path>
            </a:pathLst>
          </a:custGeom>
          <a:solidFill>
            <a:srgbClr val="3164FF"/>
          </a:solidFill>
        </p:spPr>
        <p:txBody>
          <a:bodyPr wrap="square" lIns="0" tIns="0" rIns="0" bIns="0" rtlCol="0"/>
          <a:lstStyle/>
          <a:p>
            <a:endParaRPr>
              <a:solidFill>
                <a:prstClr val="black"/>
              </a:solidFill>
            </a:endParaRPr>
          </a:p>
        </p:txBody>
      </p:sp>
      <p:sp>
        <p:nvSpPr>
          <p:cNvPr id="4" name="object 4"/>
          <p:cNvSpPr/>
          <p:nvPr/>
        </p:nvSpPr>
        <p:spPr>
          <a:xfrm>
            <a:off x="4111752" y="2281427"/>
            <a:ext cx="371475" cy="0"/>
          </a:xfrm>
          <a:custGeom>
            <a:avLst/>
            <a:gdLst/>
            <a:ahLst/>
            <a:cxnLst/>
            <a:rect l="l" t="t" r="r" b="b"/>
            <a:pathLst>
              <a:path w="371475">
                <a:moveTo>
                  <a:pt x="0" y="0"/>
                </a:moveTo>
                <a:lnTo>
                  <a:pt x="371221" y="0"/>
                </a:lnTo>
              </a:path>
            </a:pathLst>
          </a:custGeom>
          <a:ln w="3175">
            <a:solidFill>
              <a:srgbClr val="3164FF"/>
            </a:solidFill>
          </a:ln>
        </p:spPr>
        <p:txBody>
          <a:bodyPr wrap="square" lIns="0" tIns="0" rIns="0" bIns="0" rtlCol="0"/>
          <a:lstStyle/>
          <a:p>
            <a:endParaRPr>
              <a:solidFill>
                <a:prstClr val="black"/>
              </a:solidFill>
            </a:endParaRPr>
          </a:p>
        </p:txBody>
      </p:sp>
      <p:sp>
        <p:nvSpPr>
          <p:cNvPr id="5" name="object 5"/>
          <p:cNvSpPr/>
          <p:nvPr/>
        </p:nvSpPr>
        <p:spPr>
          <a:xfrm>
            <a:off x="4029583" y="2287016"/>
            <a:ext cx="454025" cy="0"/>
          </a:xfrm>
          <a:custGeom>
            <a:avLst/>
            <a:gdLst/>
            <a:ahLst/>
            <a:cxnLst/>
            <a:rect l="l" t="t" r="r" b="b"/>
            <a:pathLst>
              <a:path w="454025">
                <a:moveTo>
                  <a:pt x="0" y="0"/>
                </a:moveTo>
                <a:lnTo>
                  <a:pt x="453770" y="0"/>
                </a:lnTo>
              </a:path>
            </a:pathLst>
          </a:custGeom>
          <a:ln w="3175">
            <a:solidFill>
              <a:srgbClr val="3164FF"/>
            </a:solidFill>
          </a:ln>
        </p:spPr>
        <p:txBody>
          <a:bodyPr wrap="square" lIns="0" tIns="0" rIns="0" bIns="0" rtlCol="0"/>
          <a:lstStyle/>
          <a:p>
            <a:endParaRPr>
              <a:solidFill>
                <a:prstClr val="black"/>
              </a:solidFill>
            </a:endParaRPr>
          </a:p>
        </p:txBody>
      </p:sp>
      <p:sp>
        <p:nvSpPr>
          <p:cNvPr id="6" name="object 6"/>
          <p:cNvSpPr/>
          <p:nvPr/>
        </p:nvSpPr>
        <p:spPr>
          <a:xfrm>
            <a:off x="3947414" y="2292476"/>
            <a:ext cx="536575" cy="0"/>
          </a:xfrm>
          <a:custGeom>
            <a:avLst/>
            <a:gdLst/>
            <a:ahLst/>
            <a:cxnLst/>
            <a:rect l="l" t="t" r="r" b="b"/>
            <a:pathLst>
              <a:path w="536575">
                <a:moveTo>
                  <a:pt x="0" y="0"/>
                </a:moveTo>
                <a:lnTo>
                  <a:pt x="536321" y="0"/>
                </a:lnTo>
              </a:path>
            </a:pathLst>
          </a:custGeom>
          <a:ln w="3175">
            <a:solidFill>
              <a:srgbClr val="3164FF"/>
            </a:solidFill>
          </a:ln>
        </p:spPr>
        <p:txBody>
          <a:bodyPr wrap="square" lIns="0" tIns="0" rIns="0" bIns="0" rtlCol="0"/>
          <a:lstStyle/>
          <a:p>
            <a:endParaRPr>
              <a:solidFill>
                <a:prstClr val="black"/>
              </a:solidFill>
            </a:endParaRPr>
          </a:p>
        </p:txBody>
      </p:sp>
      <p:sp>
        <p:nvSpPr>
          <p:cNvPr id="7" name="object 7"/>
          <p:cNvSpPr/>
          <p:nvPr/>
        </p:nvSpPr>
        <p:spPr>
          <a:xfrm>
            <a:off x="3865245" y="2298064"/>
            <a:ext cx="619125" cy="0"/>
          </a:xfrm>
          <a:custGeom>
            <a:avLst/>
            <a:gdLst/>
            <a:ahLst/>
            <a:cxnLst/>
            <a:rect l="l" t="t" r="r" b="b"/>
            <a:pathLst>
              <a:path w="619125">
                <a:moveTo>
                  <a:pt x="0" y="0"/>
                </a:moveTo>
                <a:lnTo>
                  <a:pt x="618743" y="0"/>
                </a:lnTo>
              </a:path>
            </a:pathLst>
          </a:custGeom>
          <a:ln w="3175">
            <a:solidFill>
              <a:srgbClr val="3164FF"/>
            </a:solidFill>
          </a:ln>
        </p:spPr>
        <p:txBody>
          <a:bodyPr wrap="square" lIns="0" tIns="0" rIns="0" bIns="0" rtlCol="0"/>
          <a:lstStyle/>
          <a:p>
            <a:endParaRPr>
              <a:solidFill>
                <a:prstClr val="black"/>
              </a:solidFill>
            </a:endParaRPr>
          </a:p>
        </p:txBody>
      </p:sp>
      <p:sp>
        <p:nvSpPr>
          <p:cNvPr id="8" name="object 8"/>
          <p:cNvSpPr/>
          <p:nvPr/>
        </p:nvSpPr>
        <p:spPr>
          <a:xfrm>
            <a:off x="3783076" y="2303652"/>
            <a:ext cx="701675" cy="0"/>
          </a:xfrm>
          <a:custGeom>
            <a:avLst/>
            <a:gdLst/>
            <a:ahLst/>
            <a:cxnLst/>
            <a:rect l="l" t="t" r="r" b="b"/>
            <a:pathLst>
              <a:path w="701675">
                <a:moveTo>
                  <a:pt x="0" y="0"/>
                </a:moveTo>
                <a:lnTo>
                  <a:pt x="701294" y="0"/>
                </a:lnTo>
              </a:path>
            </a:pathLst>
          </a:custGeom>
          <a:ln w="3175">
            <a:solidFill>
              <a:srgbClr val="3164FF"/>
            </a:solidFill>
          </a:ln>
        </p:spPr>
        <p:txBody>
          <a:bodyPr wrap="square" lIns="0" tIns="0" rIns="0" bIns="0" rtlCol="0"/>
          <a:lstStyle/>
          <a:p>
            <a:endParaRPr>
              <a:solidFill>
                <a:prstClr val="black"/>
              </a:solidFill>
            </a:endParaRPr>
          </a:p>
        </p:txBody>
      </p:sp>
      <p:sp>
        <p:nvSpPr>
          <p:cNvPr id="9" name="object 9"/>
          <p:cNvSpPr/>
          <p:nvPr/>
        </p:nvSpPr>
        <p:spPr>
          <a:xfrm>
            <a:off x="3700907" y="2309114"/>
            <a:ext cx="784225" cy="0"/>
          </a:xfrm>
          <a:custGeom>
            <a:avLst/>
            <a:gdLst/>
            <a:ahLst/>
            <a:cxnLst/>
            <a:rect l="l" t="t" r="r" b="b"/>
            <a:pathLst>
              <a:path w="784225">
                <a:moveTo>
                  <a:pt x="0" y="0"/>
                </a:moveTo>
                <a:lnTo>
                  <a:pt x="783843" y="0"/>
                </a:lnTo>
              </a:path>
            </a:pathLst>
          </a:custGeom>
          <a:ln w="3175">
            <a:solidFill>
              <a:srgbClr val="3164FF"/>
            </a:solidFill>
          </a:ln>
        </p:spPr>
        <p:txBody>
          <a:bodyPr wrap="square" lIns="0" tIns="0" rIns="0" bIns="0" rtlCol="0"/>
          <a:lstStyle/>
          <a:p>
            <a:endParaRPr>
              <a:solidFill>
                <a:prstClr val="black"/>
              </a:solidFill>
            </a:endParaRPr>
          </a:p>
        </p:txBody>
      </p:sp>
      <p:sp>
        <p:nvSpPr>
          <p:cNvPr id="10" name="object 10"/>
          <p:cNvSpPr/>
          <p:nvPr/>
        </p:nvSpPr>
        <p:spPr>
          <a:xfrm>
            <a:off x="3618738" y="2314701"/>
            <a:ext cx="866775" cy="0"/>
          </a:xfrm>
          <a:custGeom>
            <a:avLst/>
            <a:gdLst/>
            <a:ahLst/>
            <a:cxnLst/>
            <a:rect l="l" t="t" r="r" b="b"/>
            <a:pathLst>
              <a:path w="866775">
                <a:moveTo>
                  <a:pt x="0" y="0"/>
                </a:moveTo>
                <a:lnTo>
                  <a:pt x="866266" y="0"/>
                </a:lnTo>
              </a:path>
            </a:pathLst>
          </a:custGeom>
          <a:ln w="3175">
            <a:solidFill>
              <a:srgbClr val="3164FF"/>
            </a:solidFill>
          </a:ln>
        </p:spPr>
        <p:txBody>
          <a:bodyPr wrap="square" lIns="0" tIns="0" rIns="0" bIns="0" rtlCol="0"/>
          <a:lstStyle/>
          <a:p>
            <a:endParaRPr>
              <a:solidFill>
                <a:prstClr val="black"/>
              </a:solidFill>
            </a:endParaRPr>
          </a:p>
        </p:txBody>
      </p:sp>
      <p:sp>
        <p:nvSpPr>
          <p:cNvPr id="11" name="object 11"/>
          <p:cNvSpPr/>
          <p:nvPr/>
        </p:nvSpPr>
        <p:spPr>
          <a:xfrm>
            <a:off x="3536441" y="2320163"/>
            <a:ext cx="949325" cy="0"/>
          </a:xfrm>
          <a:custGeom>
            <a:avLst/>
            <a:gdLst/>
            <a:ahLst/>
            <a:cxnLst/>
            <a:rect l="l" t="t" r="r" b="b"/>
            <a:pathLst>
              <a:path w="949325">
                <a:moveTo>
                  <a:pt x="0" y="0"/>
                </a:moveTo>
                <a:lnTo>
                  <a:pt x="948944" y="0"/>
                </a:lnTo>
              </a:path>
            </a:pathLst>
          </a:custGeom>
          <a:ln w="3175">
            <a:solidFill>
              <a:srgbClr val="3164FF"/>
            </a:solidFill>
          </a:ln>
        </p:spPr>
        <p:txBody>
          <a:bodyPr wrap="square" lIns="0" tIns="0" rIns="0" bIns="0" rtlCol="0"/>
          <a:lstStyle/>
          <a:p>
            <a:endParaRPr>
              <a:solidFill>
                <a:prstClr val="black"/>
              </a:solidFill>
            </a:endParaRPr>
          </a:p>
        </p:txBody>
      </p:sp>
      <p:sp>
        <p:nvSpPr>
          <p:cNvPr id="12" name="object 12"/>
          <p:cNvSpPr/>
          <p:nvPr/>
        </p:nvSpPr>
        <p:spPr>
          <a:xfrm>
            <a:off x="3454272" y="2325751"/>
            <a:ext cx="1031875" cy="0"/>
          </a:xfrm>
          <a:custGeom>
            <a:avLst/>
            <a:gdLst/>
            <a:ahLst/>
            <a:cxnLst/>
            <a:rect l="l" t="t" r="r" b="b"/>
            <a:pathLst>
              <a:path w="1031875">
                <a:moveTo>
                  <a:pt x="0" y="0"/>
                </a:moveTo>
                <a:lnTo>
                  <a:pt x="1031366" y="0"/>
                </a:lnTo>
              </a:path>
            </a:pathLst>
          </a:custGeom>
          <a:ln w="3175">
            <a:solidFill>
              <a:srgbClr val="3164FF"/>
            </a:solidFill>
          </a:ln>
        </p:spPr>
        <p:txBody>
          <a:bodyPr wrap="square" lIns="0" tIns="0" rIns="0" bIns="0" rtlCol="0"/>
          <a:lstStyle/>
          <a:p>
            <a:endParaRPr>
              <a:solidFill>
                <a:prstClr val="black"/>
              </a:solidFill>
            </a:endParaRPr>
          </a:p>
        </p:txBody>
      </p:sp>
      <p:sp>
        <p:nvSpPr>
          <p:cNvPr id="13" name="object 13"/>
          <p:cNvSpPr/>
          <p:nvPr/>
        </p:nvSpPr>
        <p:spPr>
          <a:xfrm>
            <a:off x="3372103" y="2331211"/>
            <a:ext cx="1114425" cy="0"/>
          </a:xfrm>
          <a:custGeom>
            <a:avLst/>
            <a:gdLst/>
            <a:ahLst/>
            <a:cxnLst/>
            <a:rect l="l" t="t" r="r" b="b"/>
            <a:pathLst>
              <a:path w="1114425">
                <a:moveTo>
                  <a:pt x="0" y="0"/>
                </a:moveTo>
                <a:lnTo>
                  <a:pt x="1113917" y="0"/>
                </a:lnTo>
              </a:path>
            </a:pathLst>
          </a:custGeom>
          <a:ln w="3175">
            <a:solidFill>
              <a:srgbClr val="3164FF"/>
            </a:solidFill>
          </a:ln>
        </p:spPr>
        <p:txBody>
          <a:bodyPr wrap="square" lIns="0" tIns="0" rIns="0" bIns="0" rtlCol="0"/>
          <a:lstStyle/>
          <a:p>
            <a:endParaRPr>
              <a:solidFill>
                <a:prstClr val="black"/>
              </a:solidFill>
            </a:endParaRPr>
          </a:p>
        </p:txBody>
      </p:sp>
      <p:sp>
        <p:nvSpPr>
          <p:cNvPr id="14" name="object 14"/>
          <p:cNvSpPr/>
          <p:nvPr/>
        </p:nvSpPr>
        <p:spPr>
          <a:xfrm>
            <a:off x="3289934" y="2336800"/>
            <a:ext cx="1196975" cy="0"/>
          </a:xfrm>
          <a:custGeom>
            <a:avLst/>
            <a:gdLst/>
            <a:ahLst/>
            <a:cxnLst/>
            <a:rect l="l" t="t" r="r" b="b"/>
            <a:pathLst>
              <a:path w="1196975">
                <a:moveTo>
                  <a:pt x="0" y="0"/>
                </a:moveTo>
                <a:lnTo>
                  <a:pt x="1196466" y="0"/>
                </a:lnTo>
              </a:path>
            </a:pathLst>
          </a:custGeom>
          <a:ln w="3175">
            <a:solidFill>
              <a:srgbClr val="3164FF"/>
            </a:solidFill>
          </a:ln>
        </p:spPr>
        <p:txBody>
          <a:bodyPr wrap="square" lIns="0" tIns="0" rIns="0" bIns="0" rtlCol="0"/>
          <a:lstStyle/>
          <a:p>
            <a:endParaRPr>
              <a:solidFill>
                <a:prstClr val="black"/>
              </a:solidFill>
            </a:endParaRPr>
          </a:p>
        </p:txBody>
      </p:sp>
      <p:sp>
        <p:nvSpPr>
          <p:cNvPr id="15" name="object 15"/>
          <p:cNvSpPr/>
          <p:nvPr/>
        </p:nvSpPr>
        <p:spPr>
          <a:xfrm>
            <a:off x="3207766" y="2342260"/>
            <a:ext cx="1279525" cy="0"/>
          </a:xfrm>
          <a:custGeom>
            <a:avLst/>
            <a:gdLst/>
            <a:ahLst/>
            <a:cxnLst/>
            <a:rect l="l" t="t" r="r" b="b"/>
            <a:pathLst>
              <a:path w="1279525">
                <a:moveTo>
                  <a:pt x="0" y="0"/>
                </a:moveTo>
                <a:lnTo>
                  <a:pt x="1279017" y="0"/>
                </a:lnTo>
              </a:path>
            </a:pathLst>
          </a:custGeom>
          <a:ln w="3175">
            <a:solidFill>
              <a:srgbClr val="3164FF"/>
            </a:solidFill>
          </a:ln>
        </p:spPr>
        <p:txBody>
          <a:bodyPr wrap="square" lIns="0" tIns="0" rIns="0" bIns="0" rtlCol="0"/>
          <a:lstStyle/>
          <a:p>
            <a:endParaRPr>
              <a:solidFill>
                <a:prstClr val="black"/>
              </a:solidFill>
            </a:endParaRPr>
          </a:p>
        </p:txBody>
      </p:sp>
      <p:sp>
        <p:nvSpPr>
          <p:cNvPr id="16" name="object 16"/>
          <p:cNvSpPr/>
          <p:nvPr/>
        </p:nvSpPr>
        <p:spPr>
          <a:xfrm>
            <a:off x="3125597" y="2347848"/>
            <a:ext cx="1362075" cy="0"/>
          </a:xfrm>
          <a:custGeom>
            <a:avLst/>
            <a:gdLst/>
            <a:ahLst/>
            <a:cxnLst/>
            <a:rect l="l" t="t" r="r" b="b"/>
            <a:pathLst>
              <a:path w="1362075">
                <a:moveTo>
                  <a:pt x="0" y="0"/>
                </a:moveTo>
                <a:lnTo>
                  <a:pt x="1361566" y="0"/>
                </a:lnTo>
              </a:path>
            </a:pathLst>
          </a:custGeom>
          <a:ln w="3175">
            <a:solidFill>
              <a:srgbClr val="3164FF"/>
            </a:solidFill>
          </a:ln>
        </p:spPr>
        <p:txBody>
          <a:bodyPr wrap="square" lIns="0" tIns="0" rIns="0" bIns="0" rtlCol="0"/>
          <a:lstStyle/>
          <a:p>
            <a:endParaRPr>
              <a:solidFill>
                <a:prstClr val="black"/>
              </a:solidFill>
            </a:endParaRPr>
          </a:p>
        </p:txBody>
      </p:sp>
      <p:sp>
        <p:nvSpPr>
          <p:cNvPr id="17" name="object 17"/>
          <p:cNvSpPr/>
          <p:nvPr/>
        </p:nvSpPr>
        <p:spPr>
          <a:xfrm>
            <a:off x="3084576" y="2351405"/>
            <a:ext cx="1404620" cy="31750"/>
          </a:xfrm>
          <a:custGeom>
            <a:avLst/>
            <a:gdLst/>
            <a:ahLst/>
            <a:cxnLst/>
            <a:rect l="l" t="t" r="r" b="b"/>
            <a:pathLst>
              <a:path w="1404620" h="31750">
                <a:moveTo>
                  <a:pt x="0" y="31621"/>
                </a:moveTo>
                <a:lnTo>
                  <a:pt x="1404493" y="31621"/>
                </a:lnTo>
                <a:lnTo>
                  <a:pt x="140449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8" name="object 18"/>
          <p:cNvSpPr/>
          <p:nvPr/>
        </p:nvSpPr>
        <p:spPr>
          <a:xfrm>
            <a:off x="3086607" y="2384679"/>
            <a:ext cx="1404620" cy="31750"/>
          </a:xfrm>
          <a:custGeom>
            <a:avLst/>
            <a:gdLst/>
            <a:ahLst/>
            <a:cxnLst/>
            <a:rect l="l" t="t" r="r" b="b"/>
            <a:pathLst>
              <a:path w="1404620" h="31750">
                <a:moveTo>
                  <a:pt x="0" y="31494"/>
                </a:moveTo>
                <a:lnTo>
                  <a:pt x="1404366" y="31494"/>
                </a:lnTo>
                <a:lnTo>
                  <a:pt x="1404366"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9" name="object 19"/>
          <p:cNvSpPr/>
          <p:nvPr/>
        </p:nvSpPr>
        <p:spPr>
          <a:xfrm>
            <a:off x="3088639" y="2417826"/>
            <a:ext cx="1404620" cy="31750"/>
          </a:xfrm>
          <a:custGeom>
            <a:avLst/>
            <a:gdLst/>
            <a:ahLst/>
            <a:cxnLst/>
            <a:rect l="l" t="t" r="r" b="b"/>
            <a:pathLst>
              <a:path w="1404620" h="31750">
                <a:moveTo>
                  <a:pt x="0" y="31621"/>
                </a:moveTo>
                <a:lnTo>
                  <a:pt x="1404365" y="31621"/>
                </a:lnTo>
                <a:lnTo>
                  <a:pt x="1404365"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0" name="object 20"/>
          <p:cNvSpPr/>
          <p:nvPr/>
        </p:nvSpPr>
        <p:spPr>
          <a:xfrm>
            <a:off x="3090545" y="2450973"/>
            <a:ext cx="1404620" cy="31750"/>
          </a:xfrm>
          <a:custGeom>
            <a:avLst/>
            <a:gdLst/>
            <a:ahLst/>
            <a:cxnLst/>
            <a:rect l="l" t="t" r="r" b="b"/>
            <a:pathLst>
              <a:path w="1404620" h="31750">
                <a:moveTo>
                  <a:pt x="0" y="31621"/>
                </a:moveTo>
                <a:lnTo>
                  <a:pt x="1404493" y="31621"/>
                </a:lnTo>
                <a:lnTo>
                  <a:pt x="140449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1" name="object 21"/>
          <p:cNvSpPr/>
          <p:nvPr/>
        </p:nvSpPr>
        <p:spPr>
          <a:xfrm>
            <a:off x="3092576" y="2484247"/>
            <a:ext cx="1404620" cy="31750"/>
          </a:xfrm>
          <a:custGeom>
            <a:avLst/>
            <a:gdLst/>
            <a:ahLst/>
            <a:cxnLst/>
            <a:rect l="l" t="t" r="r" b="b"/>
            <a:pathLst>
              <a:path w="1404620" h="31750">
                <a:moveTo>
                  <a:pt x="0" y="31494"/>
                </a:moveTo>
                <a:lnTo>
                  <a:pt x="1404365" y="31494"/>
                </a:lnTo>
                <a:lnTo>
                  <a:pt x="1404365"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22" name="object 22"/>
          <p:cNvSpPr/>
          <p:nvPr/>
        </p:nvSpPr>
        <p:spPr>
          <a:xfrm>
            <a:off x="3094482" y="2517394"/>
            <a:ext cx="1404620" cy="31750"/>
          </a:xfrm>
          <a:custGeom>
            <a:avLst/>
            <a:gdLst/>
            <a:ahLst/>
            <a:cxnLst/>
            <a:rect l="l" t="t" r="r" b="b"/>
            <a:pathLst>
              <a:path w="1404620" h="31750">
                <a:moveTo>
                  <a:pt x="0" y="31621"/>
                </a:moveTo>
                <a:lnTo>
                  <a:pt x="1404493" y="31621"/>
                </a:lnTo>
                <a:lnTo>
                  <a:pt x="140449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3" name="object 23"/>
          <p:cNvSpPr/>
          <p:nvPr/>
        </p:nvSpPr>
        <p:spPr>
          <a:xfrm>
            <a:off x="3096514" y="2550541"/>
            <a:ext cx="1404620" cy="31750"/>
          </a:xfrm>
          <a:custGeom>
            <a:avLst/>
            <a:gdLst/>
            <a:ahLst/>
            <a:cxnLst/>
            <a:rect l="l" t="t" r="r" b="b"/>
            <a:pathLst>
              <a:path w="1404620" h="31750">
                <a:moveTo>
                  <a:pt x="0" y="31621"/>
                </a:moveTo>
                <a:lnTo>
                  <a:pt x="1404493" y="31621"/>
                </a:lnTo>
                <a:lnTo>
                  <a:pt x="140449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4" name="object 24"/>
          <p:cNvSpPr/>
          <p:nvPr/>
        </p:nvSpPr>
        <p:spPr>
          <a:xfrm>
            <a:off x="3098545" y="2583815"/>
            <a:ext cx="1404620" cy="31750"/>
          </a:xfrm>
          <a:custGeom>
            <a:avLst/>
            <a:gdLst/>
            <a:ahLst/>
            <a:cxnLst/>
            <a:rect l="l" t="t" r="r" b="b"/>
            <a:pathLst>
              <a:path w="1404620" h="31750">
                <a:moveTo>
                  <a:pt x="0" y="31621"/>
                </a:moveTo>
                <a:lnTo>
                  <a:pt x="1404366" y="31621"/>
                </a:lnTo>
                <a:lnTo>
                  <a:pt x="1404366"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5" name="object 25"/>
          <p:cNvSpPr/>
          <p:nvPr/>
        </p:nvSpPr>
        <p:spPr>
          <a:xfrm>
            <a:off x="3100451" y="2616962"/>
            <a:ext cx="1404620" cy="31750"/>
          </a:xfrm>
          <a:custGeom>
            <a:avLst/>
            <a:gdLst/>
            <a:ahLst/>
            <a:cxnLst/>
            <a:rect l="l" t="t" r="r" b="b"/>
            <a:pathLst>
              <a:path w="1404620" h="31750">
                <a:moveTo>
                  <a:pt x="0" y="31621"/>
                </a:moveTo>
                <a:lnTo>
                  <a:pt x="1404493" y="31621"/>
                </a:lnTo>
                <a:lnTo>
                  <a:pt x="140449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6" name="object 26"/>
          <p:cNvSpPr/>
          <p:nvPr/>
        </p:nvSpPr>
        <p:spPr>
          <a:xfrm>
            <a:off x="3102482" y="2650236"/>
            <a:ext cx="1404620" cy="31750"/>
          </a:xfrm>
          <a:custGeom>
            <a:avLst/>
            <a:gdLst/>
            <a:ahLst/>
            <a:cxnLst/>
            <a:rect l="l" t="t" r="r" b="b"/>
            <a:pathLst>
              <a:path w="1404620" h="31750">
                <a:moveTo>
                  <a:pt x="0" y="31494"/>
                </a:moveTo>
                <a:lnTo>
                  <a:pt x="1404493" y="31494"/>
                </a:lnTo>
                <a:lnTo>
                  <a:pt x="140449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27" name="object 27"/>
          <p:cNvSpPr/>
          <p:nvPr/>
        </p:nvSpPr>
        <p:spPr>
          <a:xfrm>
            <a:off x="3104514" y="2683637"/>
            <a:ext cx="1403350" cy="8890"/>
          </a:xfrm>
          <a:custGeom>
            <a:avLst/>
            <a:gdLst/>
            <a:ahLst/>
            <a:cxnLst/>
            <a:rect l="l" t="t" r="r" b="b"/>
            <a:pathLst>
              <a:path w="1403350" h="8889">
                <a:moveTo>
                  <a:pt x="0" y="8888"/>
                </a:moveTo>
                <a:lnTo>
                  <a:pt x="1403096" y="8888"/>
                </a:lnTo>
                <a:lnTo>
                  <a:pt x="1403096" y="0"/>
                </a:lnTo>
                <a:lnTo>
                  <a:pt x="0" y="0"/>
                </a:lnTo>
                <a:lnTo>
                  <a:pt x="0" y="8888"/>
                </a:lnTo>
                <a:close/>
              </a:path>
            </a:pathLst>
          </a:custGeom>
          <a:solidFill>
            <a:srgbClr val="3164FF"/>
          </a:solidFill>
        </p:spPr>
        <p:txBody>
          <a:bodyPr wrap="square" lIns="0" tIns="0" rIns="0" bIns="0" rtlCol="0"/>
          <a:lstStyle/>
          <a:p>
            <a:endParaRPr>
              <a:solidFill>
                <a:prstClr val="black"/>
              </a:solidFill>
            </a:endParaRPr>
          </a:p>
        </p:txBody>
      </p:sp>
      <p:sp>
        <p:nvSpPr>
          <p:cNvPr id="28" name="object 28"/>
          <p:cNvSpPr/>
          <p:nvPr/>
        </p:nvSpPr>
        <p:spPr>
          <a:xfrm>
            <a:off x="3105150" y="2696464"/>
            <a:ext cx="1341755" cy="0"/>
          </a:xfrm>
          <a:custGeom>
            <a:avLst/>
            <a:gdLst/>
            <a:ahLst/>
            <a:cxnLst/>
            <a:rect l="l" t="t" r="r" b="b"/>
            <a:pathLst>
              <a:path w="1341754">
                <a:moveTo>
                  <a:pt x="0" y="0"/>
                </a:moveTo>
                <a:lnTo>
                  <a:pt x="1341754" y="0"/>
                </a:lnTo>
              </a:path>
            </a:pathLst>
          </a:custGeom>
          <a:ln w="3175">
            <a:solidFill>
              <a:srgbClr val="3164FF"/>
            </a:solidFill>
          </a:ln>
        </p:spPr>
        <p:txBody>
          <a:bodyPr wrap="square" lIns="0" tIns="0" rIns="0" bIns="0" rtlCol="0"/>
          <a:lstStyle/>
          <a:p>
            <a:endParaRPr>
              <a:solidFill>
                <a:prstClr val="black"/>
              </a:solidFill>
            </a:endParaRPr>
          </a:p>
        </p:txBody>
      </p:sp>
      <p:sp>
        <p:nvSpPr>
          <p:cNvPr id="29" name="object 29"/>
          <p:cNvSpPr/>
          <p:nvPr/>
        </p:nvSpPr>
        <p:spPr>
          <a:xfrm>
            <a:off x="3105404" y="2701925"/>
            <a:ext cx="1260475" cy="0"/>
          </a:xfrm>
          <a:custGeom>
            <a:avLst/>
            <a:gdLst/>
            <a:ahLst/>
            <a:cxnLst/>
            <a:rect l="l" t="t" r="r" b="b"/>
            <a:pathLst>
              <a:path w="1260475">
                <a:moveTo>
                  <a:pt x="0" y="0"/>
                </a:moveTo>
                <a:lnTo>
                  <a:pt x="1260474" y="0"/>
                </a:lnTo>
              </a:path>
            </a:pathLst>
          </a:custGeom>
          <a:ln w="3175">
            <a:solidFill>
              <a:srgbClr val="3164FF"/>
            </a:solidFill>
          </a:ln>
        </p:spPr>
        <p:txBody>
          <a:bodyPr wrap="square" lIns="0" tIns="0" rIns="0" bIns="0" rtlCol="0"/>
          <a:lstStyle/>
          <a:p>
            <a:endParaRPr>
              <a:solidFill>
                <a:prstClr val="black"/>
              </a:solidFill>
            </a:endParaRPr>
          </a:p>
        </p:txBody>
      </p:sp>
      <p:sp>
        <p:nvSpPr>
          <p:cNvPr id="30" name="object 30"/>
          <p:cNvSpPr/>
          <p:nvPr/>
        </p:nvSpPr>
        <p:spPr>
          <a:xfrm>
            <a:off x="3105785" y="2707513"/>
            <a:ext cx="1179195" cy="0"/>
          </a:xfrm>
          <a:custGeom>
            <a:avLst/>
            <a:gdLst/>
            <a:ahLst/>
            <a:cxnLst/>
            <a:rect l="l" t="t" r="r" b="b"/>
            <a:pathLst>
              <a:path w="1179195">
                <a:moveTo>
                  <a:pt x="0" y="0"/>
                </a:moveTo>
                <a:lnTo>
                  <a:pt x="1179067" y="0"/>
                </a:lnTo>
              </a:path>
            </a:pathLst>
          </a:custGeom>
          <a:ln w="3175">
            <a:solidFill>
              <a:srgbClr val="3164FF"/>
            </a:solidFill>
          </a:ln>
        </p:spPr>
        <p:txBody>
          <a:bodyPr wrap="square" lIns="0" tIns="0" rIns="0" bIns="0" rtlCol="0"/>
          <a:lstStyle/>
          <a:p>
            <a:endParaRPr>
              <a:solidFill>
                <a:prstClr val="black"/>
              </a:solidFill>
            </a:endParaRPr>
          </a:p>
        </p:txBody>
      </p:sp>
      <p:sp>
        <p:nvSpPr>
          <p:cNvPr id="31" name="object 31"/>
          <p:cNvSpPr/>
          <p:nvPr/>
        </p:nvSpPr>
        <p:spPr>
          <a:xfrm>
            <a:off x="3106166" y="2712973"/>
            <a:ext cx="1097915" cy="0"/>
          </a:xfrm>
          <a:custGeom>
            <a:avLst/>
            <a:gdLst/>
            <a:ahLst/>
            <a:cxnLst/>
            <a:rect l="l" t="t" r="r" b="b"/>
            <a:pathLst>
              <a:path w="1097914">
                <a:moveTo>
                  <a:pt x="0" y="0"/>
                </a:moveTo>
                <a:lnTo>
                  <a:pt x="1097787" y="0"/>
                </a:lnTo>
              </a:path>
            </a:pathLst>
          </a:custGeom>
          <a:ln w="3175">
            <a:solidFill>
              <a:srgbClr val="3164FF"/>
            </a:solidFill>
          </a:ln>
        </p:spPr>
        <p:txBody>
          <a:bodyPr wrap="square" lIns="0" tIns="0" rIns="0" bIns="0" rtlCol="0"/>
          <a:lstStyle/>
          <a:p>
            <a:endParaRPr>
              <a:solidFill>
                <a:prstClr val="black"/>
              </a:solidFill>
            </a:endParaRPr>
          </a:p>
        </p:txBody>
      </p:sp>
      <p:sp>
        <p:nvSpPr>
          <p:cNvPr id="32" name="object 32"/>
          <p:cNvSpPr/>
          <p:nvPr/>
        </p:nvSpPr>
        <p:spPr>
          <a:xfrm>
            <a:off x="3106420" y="2718561"/>
            <a:ext cx="1016635" cy="0"/>
          </a:xfrm>
          <a:custGeom>
            <a:avLst/>
            <a:gdLst/>
            <a:ahLst/>
            <a:cxnLst/>
            <a:rect l="l" t="t" r="r" b="b"/>
            <a:pathLst>
              <a:path w="1016635">
                <a:moveTo>
                  <a:pt x="0" y="0"/>
                </a:moveTo>
                <a:lnTo>
                  <a:pt x="1016507" y="0"/>
                </a:lnTo>
              </a:path>
            </a:pathLst>
          </a:custGeom>
          <a:ln w="3175">
            <a:solidFill>
              <a:srgbClr val="3164FF"/>
            </a:solidFill>
          </a:ln>
        </p:spPr>
        <p:txBody>
          <a:bodyPr wrap="square" lIns="0" tIns="0" rIns="0" bIns="0" rtlCol="0"/>
          <a:lstStyle/>
          <a:p>
            <a:endParaRPr>
              <a:solidFill>
                <a:prstClr val="black"/>
              </a:solidFill>
            </a:endParaRPr>
          </a:p>
        </p:txBody>
      </p:sp>
      <p:sp>
        <p:nvSpPr>
          <p:cNvPr id="33" name="object 33"/>
          <p:cNvSpPr/>
          <p:nvPr/>
        </p:nvSpPr>
        <p:spPr>
          <a:xfrm>
            <a:off x="3106801" y="2724023"/>
            <a:ext cx="935355" cy="0"/>
          </a:xfrm>
          <a:custGeom>
            <a:avLst/>
            <a:gdLst/>
            <a:ahLst/>
            <a:cxnLst/>
            <a:rect l="l" t="t" r="r" b="b"/>
            <a:pathLst>
              <a:path w="935354">
                <a:moveTo>
                  <a:pt x="0" y="0"/>
                </a:moveTo>
                <a:lnTo>
                  <a:pt x="935101" y="0"/>
                </a:lnTo>
              </a:path>
            </a:pathLst>
          </a:custGeom>
          <a:ln w="3175">
            <a:solidFill>
              <a:srgbClr val="3164FF"/>
            </a:solidFill>
          </a:ln>
        </p:spPr>
        <p:txBody>
          <a:bodyPr wrap="square" lIns="0" tIns="0" rIns="0" bIns="0" rtlCol="0"/>
          <a:lstStyle/>
          <a:p>
            <a:endParaRPr>
              <a:solidFill>
                <a:prstClr val="black"/>
              </a:solidFill>
            </a:endParaRPr>
          </a:p>
        </p:txBody>
      </p:sp>
      <p:sp>
        <p:nvSpPr>
          <p:cNvPr id="34" name="object 34"/>
          <p:cNvSpPr/>
          <p:nvPr/>
        </p:nvSpPr>
        <p:spPr>
          <a:xfrm>
            <a:off x="3107054" y="2729610"/>
            <a:ext cx="854075" cy="0"/>
          </a:xfrm>
          <a:custGeom>
            <a:avLst/>
            <a:gdLst/>
            <a:ahLst/>
            <a:cxnLst/>
            <a:rect l="l" t="t" r="r" b="b"/>
            <a:pathLst>
              <a:path w="854075">
                <a:moveTo>
                  <a:pt x="0" y="0"/>
                </a:moveTo>
                <a:lnTo>
                  <a:pt x="853947" y="0"/>
                </a:lnTo>
              </a:path>
            </a:pathLst>
          </a:custGeom>
          <a:ln w="3175">
            <a:solidFill>
              <a:srgbClr val="3164FF"/>
            </a:solidFill>
          </a:ln>
        </p:spPr>
        <p:txBody>
          <a:bodyPr wrap="square" lIns="0" tIns="0" rIns="0" bIns="0" rtlCol="0"/>
          <a:lstStyle/>
          <a:p>
            <a:endParaRPr>
              <a:solidFill>
                <a:prstClr val="black"/>
              </a:solidFill>
            </a:endParaRPr>
          </a:p>
        </p:txBody>
      </p:sp>
      <p:sp>
        <p:nvSpPr>
          <p:cNvPr id="35" name="object 35"/>
          <p:cNvSpPr/>
          <p:nvPr/>
        </p:nvSpPr>
        <p:spPr>
          <a:xfrm>
            <a:off x="3107435" y="2735072"/>
            <a:ext cx="772795" cy="0"/>
          </a:xfrm>
          <a:custGeom>
            <a:avLst/>
            <a:gdLst/>
            <a:ahLst/>
            <a:cxnLst/>
            <a:rect l="l" t="t" r="r" b="b"/>
            <a:pathLst>
              <a:path w="772795">
                <a:moveTo>
                  <a:pt x="0" y="0"/>
                </a:moveTo>
                <a:lnTo>
                  <a:pt x="772540" y="0"/>
                </a:lnTo>
              </a:path>
            </a:pathLst>
          </a:custGeom>
          <a:ln w="3175">
            <a:solidFill>
              <a:srgbClr val="3164FF"/>
            </a:solidFill>
          </a:ln>
        </p:spPr>
        <p:txBody>
          <a:bodyPr wrap="square" lIns="0" tIns="0" rIns="0" bIns="0" rtlCol="0"/>
          <a:lstStyle/>
          <a:p>
            <a:endParaRPr>
              <a:solidFill>
                <a:prstClr val="black"/>
              </a:solidFill>
            </a:endParaRPr>
          </a:p>
        </p:txBody>
      </p:sp>
      <p:sp>
        <p:nvSpPr>
          <p:cNvPr id="36" name="object 36"/>
          <p:cNvSpPr/>
          <p:nvPr/>
        </p:nvSpPr>
        <p:spPr>
          <a:xfrm>
            <a:off x="3107817" y="2740660"/>
            <a:ext cx="691515" cy="0"/>
          </a:xfrm>
          <a:custGeom>
            <a:avLst/>
            <a:gdLst/>
            <a:ahLst/>
            <a:cxnLst/>
            <a:rect l="l" t="t" r="r" b="b"/>
            <a:pathLst>
              <a:path w="691514">
                <a:moveTo>
                  <a:pt x="0" y="0"/>
                </a:moveTo>
                <a:lnTo>
                  <a:pt x="691133" y="0"/>
                </a:lnTo>
              </a:path>
            </a:pathLst>
          </a:custGeom>
          <a:ln w="3175">
            <a:solidFill>
              <a:srgbClr val="3164FF"/>
            </a:solidFill>
          </a:ln>
        </p:spPr>
        <p:txBody>
          <a:bodyPr wrap="square" lIns="0" tIns="0" rIns="0" bIns="0" rtlCol="0"/>
          <a:lstStyle/>
          <a:p>
            <a:endParaRPr>
              <a:solidFill>
                <a:prstClr val="black"/>
              </a:solidFill>
            </a:endParaRPr>
          </a:p>
        </p:txBody>
      </p:sp>
      <p:sp>
        <p:nvSpPr>
          <p:cNvPr id="37" name="object 37"/>
          <p:cNvSpPr/>
          <p:nvPr/>
        </p:nvSpPr>
        <p:spPr>
          <a:xfrm>
            <a:off x="3108070" y="2746248"/>
            <a:ext cx="610235" cy="0"/>
          </a:xfrm>
          <a:custGeom>
            <a:avLst/>
            <a:gdLst/>
            <a:ahLst/>
            <a:cxnLst/>
            <a:rect l="l" t="t" r="r" b="b"/>
            <a:pathLst>
              <a:path w="610235">
                <a:moveTo>
                  <a:pt x="0" y="0"/>
                </a:moveTo>
                <a:lnTo>
                  <a:pt x="609854" y="0"/>
                </a:lnTo>
              </a:path>
            </a:pathLst>
          </a:custGeom>
          <a:ln w="3175">
            <a:solidFill>
              <a:srgbClr val="3164FF"/>
            </a:solidFill>
          </a:ln>
        </p:spPr>
        <p:txBody>
          <a:bodyPr wrap="square" lIns="0" tIns="0" rIns="0" bIns="0" rtlCol="0"/>
          <a:lstStyle/>
          <a:p>
            <a:endParaRPr>
              <a:solidFill>
                <a:prstClr val="black"/>
              </a:solidFill>
            </a:endParaRPr>
          </a:p>
        </p:txBody>
      </p:sp>
      <p:sp>
        <p:nvSpPr>
          <p:cNvPr id="38" name="object 38"/>
          <p:cNvSpPr/>
          <p:nvPr/>
        </p:nvSpPr>
        <p:spPr>
          <a:xfrm>
            <a:off x="3108451" y="2751708"/>
            <a:ext cx="528955" cy="0"/>
          </a:xfrm>
          <a:custGeom>
            <a:avLst/>
            <a:gdLst/>
            <a:ahLst/>
            <a:cxnLst/>
            <a:rect l="l" t="t" r="r" b="b"/>
            <a:pathLst>
              <a:path w="528954">
                <a:moveTo>
                  <a:pt x="0" y="0"/>
                </a:moveTo>
                <a:lnTo>
                  <a:pt x="528574" y="0"/>
                </a:lnTo>
              </a:path>
            </a:pathLst>
          </a:custGeom>
          <a:ln w="3175">
            <a:solidFill>
              <a:srgbClr val="3164FF"/>
            </a:solidFill>
          </a:ln>
        </p:spPr>
        <p:txBody>
          <a:bodyPr wrap="square" lIns="0" tIns="0" rIns="0" bIns="0" rtlCol="0"/>
          <a:lstStyle/>
          <a:p>
            <a:endParaRPr>
              <a:solidFill>
                <a:prstClr val="black"/>
              </a:solidFill>
            </a:endParaRPr>
          </a:p>
        </p:txBody>
      </p:sp>
      <p:sp>
        <p:nvSpPr>
          <p:cNvPr id="39" name="object 39"/>
          <p:cNvSpPr/>
          <p:nvPr/>
        </p:nvSpPr>
        <p:spPr>
          <a:xfrm>
            <a:off x="3108832" y="2757297"/>
            <a:ext cx="447675" cy="0"/>
          </a:xfrm>
          <a:custGeom>
            <a:avLst/>
            <a:gdLst/>
            <a:ahLst/>
            <a:cxnLst/>
            <a:rect l="l" t="t" r="r" b="b"/>
            <a:pathLst>
              <a:path w="447675">
                <a:moveTo>
                  <a:pt x="0" y="0"/>
                </a:moveTo>
                <a:lnTo>
                  <a:pt x="447167" y="0"/>
                </a:lnTo>
              </a:path>
            </a:pathLst>
          </a:custGeom>
          <a:ln w="3175">
            <a:solidFill>
              <a:srgbClr val="3164FF"/>
            </a:solidFill>
          </a:ln>
        </p:spPr>
        <p:txBody>
          <a:bodyPr wrap="square" lIns="0" tIns="0" rIns="0" bIns="0" rtlCol="0"/>
          <a:lstStyle/>
          <a:p>
            <a:endParaRPr>
              <a:solidFill>
                <a:prstClr val="black"/>
              </a:solidFill>
            </a:endParaRPr>
          </a:p>
        </p:txBody>
      </p:sp>
      <p:sp>
        <p:nvSpPr>
          <p:cNvPr id="40" name="object 40"/>
          <p:cNvSpPr/>
          <p:nvPr/>
        </p:nvSpPr>
        <p:spPr>
          <a:xfrm>
            <a:off x="3109086" y="2762757"/>
            <a:ext cx="366395" cy="0"/>
          </a:xfrm>
          <a:custGeom>
            <a:avLst/>
            <a:gdLst/>
            <a:ahLst/>
            <a:cxnLst/>
            <a:rect l="l" t="t" r="r" b="b"/>
            <a:pathLst>
              <a:path w="366395">
                <a:moveTo>
                  <a:pt x="0" y="0"/>
                </a:moveTo>
                <a:lnTo>
                  <a:pt x="365887" y="0"/>
                </a:lnTo>
              </a:path>
            </a:pathLst>
          </a:custGeom>
          <a:ln w="3175">
            <a:solidFill>
              <a:srgbClr val="3164FF"/>
            </a:solidFill>
          </a:ln>
        </p:spPr>
        <p:txBody>
          <a:bodyPr wrap="square" lIns="0" tIns="0" rIns="0" bIns="0" rtlCol="0"/>
          <a:lstStyle/>
          <a:p>
            <a:endParaRPr>
              <a:solidFill>
                <a:prstClr val="black"/>
              </a:solidFill>
            </a:endParaRPr>
          </a:p>
        </p:txBody>
      </p:sp>
      <p:sp>
        <p:nvSpPr>
          <p:cNvPr id="41" name="object 41"/>
          <p:cNvSpPr/>
          <p:nvPr/>
        </p:nvSpPr>
        <p:spPr>
          <a:xfrm>
            <a:off x="3109467" y="2768345"/>
            <a:ext cx="285115" cy="0"/>
          </a:xfrm>
          <a:custGeom>
            <a:avLst/>
            <a:gdLst/>
            <a:ahLst/>
            <a:cxnLst/>
            <a:rect l="l" t="t" r="r" b="b"/>
            <a:pathLst>
              <a:path w="285114">
                <a:moveTo>
                  <a:pt x="0" y="0"/>
                </a:moveTo>
                <a:lnTo>
                  <a:pt x="284606" y="0"/>
                </a:lnTo>
              </a:path>
            </a:pathLst>
          </a:custGeom>
          <a:ln w="3175">
            <a:solidFill>
              <a:srgbClr val="3164FF"/>
            </a:solidFill>
          </a:ln>
        </p:spPr>
        <p:txBody>
          <a:bodyPr wrap="square" lIns="0" tIns="0" rIns="0" bIns="0" rtlCol="0"/>
          <a:lstStyle/>
          <a:p>
            <a:endParaRPr>
              <a:solidFill>
                <a:prstClr val="black"/>
              </a:solidFill>
            </a:endParaRPr>
          </a:p>
        </p:txBody>
      </p:sp>
      <p:sp>
        <p:nvSpPr>
          <p:cNvPr id="42" name="object 42"/>
          <p:cNvSpPr/>
          <p:nvPr/>
        </p:nvSpPr>
        <p:spPr>
          <a:xfrm>
            <a:off x="3109722" y="2773807"/>
            <a:ext cx="203835" cy="0"/>
          </a:xfrm>
          <a:custGeom>
            <a:avLst/>
            <a:gdLst/>
            <a:ahLst/>
            <a:cxnLst/>
            <a:rect l="l" t="t" r="r" b="b"/>
            <a:pathLst>
              <a:path w="203835">
                <a:moveTo>
                  <a:pt x="0" y="0"/>
                </a:moveTo>
                <a:lnTo>
                  <a:pt x="203326" y="0"/>
                </a:lnTo>
              </a:path>
            </a:pathLst>
          </a:custGeom>
          <a:ln w="3175">
            <a:solidFill>
              <a:srgbClr val="3164FF"/>
            </a:solidFill>
          </a:ln>
        </p:spPr>
        <p:txBody>
          <a:bodyPr wrap="square" lIns="0" tIns="0" rIns="0" bIns="0" rtlCol="0"/>
          <a:lstStyle/>
          <a:p>
            <a:endParaRPr>
              <a:solidFill>
                <a:prstClr val="black"/>
              </a:solidFill>
            </a:endParaRPr>
          </a:p>
        </p:txBody>
      </p:sp>
      <p:sp>
        <p:nvSpPr>
          <p:cNvPr id="43" name="object 43"/>
          <p:cNvSpPr/>
          <p:nvPr/>
        </p:nvSpPr>
        <p:spPr>
          <a:xfrm>
            <a:off x="3110102" y="2779395"/>
            <a:ext cx="121920" cy="0"/>
          </a:xfrm>
          <a:custGeom>
            <a:avLst/>
            <a:gdLst/>
            <a:ahLst/>
            <a:cxnLst/>
            <a:rect l="l" t="t" r="r" b="b"/>
            <a:pathLst>
              <a:path w="121919">
                <a:moveTo>
                  <a:pt x="0" y="0"/>
                </a:moveTo>
                <a:lnTo>
                  <a:pt x="121920" y="0"/>
                </a:lnTo>
              </a:path>
            </a:pathLst>
          </a:custGeom>
          <a:ln w="3175">
            <a:solidFill>
              <a:srgbClr val="3164FF"/>
            </a:solidFill>
          </a:ln>
        </p:spPr>
        <p:txBody>
          <a:bodyPr wrap="square" lIns="0" tIns="0" rIns="0" bIns="0" rtlCol="0"/>
          <a:lstStyle/>
          <a:p>
            <a:endParaRPr>
              <a:solidFill>
                <a:prstClr val="black"/>
              </a:solidFill>
            </a:endParaRPr>
          </a:p>
        </p:txBody>
      </p:sp>
      <p:sp>
        <p:nvSpPr>
          <p:cNvPr id="44" name="object 44"/>
          <p:cNvSpPr/>
          <p:nvPr/>
        </p:nvSpPr>
        <p:spPr>
          <a:xfrm>
            <a:off x="3110483" y="2784982"/>
            <a:ext cx="40640" cy="0"/>
          </a:xfrm>
          <a:custGeom>
            <a:avLst/>
            <a:gdLst/>
            <a:ahLst/>
            <a:cxnLst/>
            <a:rect l="l" t="t" r="r" b="b"/>
            <a:pathLst>
              <a:path w="40639">
                <a:moveTo>
                  <a:pt x="0" y="0"/>
                </a:moveTo>
                <a:lnTo>
                  <a:pt x="40640" y="0"/>
                </a:lnTo>
              </a:path>
            </a:pathLst>
          </a:custGeom>
          <a:ln w="3175">
            <a:solidFill>
              <a:srgbClr val="3164FF"/>
            </a:solidFill>
          </a:ln>
        </p:spPr>
        <p:txBody>
          <a:bodyPr wrap="square" lIns="0" tIns="0" rIns="0" bIns="0" rtlCol="0"/>
          <a:lstStyle/>
          <a:p>
            <a:endParaRPr>
              <a:solidFill>
                <a:prstClr val="black"/>
              </a:solidFill>
            </a:endParaRPr>
          </a:p>
        </p:txBody>
      </p:sp>
      <p:sp>
        <p:nvSpPr>
          <p:cNvPr id="45" name="object 45"/>
          <p:cNvSpPr/>
          <p:nvPr/>
        </p:nvSpPr>
        <p:spPr>
          <a:xfrm>
            <a:off x="4381246" y="1766951"/>
            <a:ext cx="57785" cy="0"/>
          </a:xfrm>
          <a:custGeom>
            <a:avLst/>
            <a:gdLst/>
            <a:ahLst/>
            <a:cxnLst/>
            <a:rect l="l" t="t" r="r" b="b"/>
            <a:pathLst>
              <a:path w="57785">
                <a:moveTo>
                  <a:pt x="0" y="0"/>
                </a:moveTo>
                <a:lnTo>
                  <a:pt x="57784" y="0"/>
                </a:lnTo>
              </a:path>
            </a:pathLst>
          </a:custGeom>
          <a:ln w="3175">
            <a:solidFill>
              <a:srgbClr val="3164FF"/>
            </a:solidFill>
          </a:ln>
        </p:spPr>
        <p:txBody>
          <a:bodyPr wrap="square" lIns="0" tIns="0" rIns="0" bIns="0" rtlCol="0"/>
          <a:lstStyle/>
          <a:p>
            <a:endParaRPr>
              <a:solidFill>
                <a:prstClr val="black"/>
              </a:solidFill>
            </a:endParaRPr>
          </a:p>
        </p:txBody>
      </p:sp>
      <p:sp>
        <p:nvSpPr>
          <p:cNvPr id="46" name="object 46"/>
          <p:cNvSpPr/>
          <p:nvPr/>
        </p:nvSpPr>
        <p:spPr>
          <a:xfrm>
            <a:off x="4323841" y="1772411"/>
            <a:ext cx="115570" cy="0"/>
          </a:xfrm>
          <a:custGeom>
            <a:avLst/>
            <a:gdLst/>
            <a:ahLst/>
            <a:cxnLst/>
            <a:rect l="l" t="t" r="r" b="b"/>
            <a:pathLst>
              <a:path w="115570">
                <a:moveTo>
                  <a:pt x="0" y="0"/>
                </a:moveTo>
                <a:lnTo>
                  <a:pt x="115570" y="0"/>
                </a:lnTo>
              </a:path>
            </a:pathLst>
          </a:custGeom>
          <a:ln w="3175">
            <a:solidFill>
              <a:srgbClr val="3164FF"/>
            </a:solidFill>
          </a:ln>
        </p:spPr>
        <p:txBody>
          <a:bodyPr wrap="square" lIns="0" tIns="0" rIns="0" bIns="0" rtlCol="0"/>
          <a:lstStyle/>
          <a:p>
            <a:endParaRPr>
              <a:solidFill>
                <a:prstClr val="black"/>
              </a:solidFill>
            </a:endParaRPr>
          </a:p>
        </p:txBody>
      </p:sp>
      <p:sp>
        <p:nvSpPr>
          <p:cNvPr id="47" name="object 47"/>
          <p:cNvSpPr/>
          <p:nvPr/>
        </p:nvSpPr>
        <p:spPr>
          <a:xfrm>
            <a:off x="4266565" y="1778000"/>
            <a:ext cx="173355" cy="0"/>
          </a:xfrm>
          <a:custGeom>
            <a:avLst/>
            <a:gdLst/>
            <a:ahLst/>
            <a:cxnLst/>
            <a:rect l="l" t="t" r="r" b="b"/>
            <a:pathLst>
              <a:path w="173354">
                <a:moveTo>
                  <a:pt x="0" y="0"/>
                </a:moveTo>
                <a:lnTo>
                  <a:pt x="173355" y="0"/>
                </a:lnTo>
              </a:path>
            </a:pathLst>
          </a:custGeom>
          <a:ln w="3175">
            <a:solidFill>
              <a:srgbClr val="3164FF"/>
            </a:solidFill>
          </a:ln>
        </p:spPr>
        <p:txBody>
          <a:bodyPr wrap="square" lIns="0" tIns="0" rIns="0" bIns="0" rtlCol="0"/>
          <a:lstStyle/>
          <a:p>
            <a:endParaRPr>
              <a:solidFill>
                <a:prstClr val="black"/>
              </a:solidFill>
            </a:endParaRPr>
          </a:p>
        </p:txBody>
      </p:sp>
      <p:sp>
        <p:nvSpPr>
          <p:cNvPr id="48" name="object 48"/>
          <p:cNvSpPr/>
          <p:nvPr/>
        </p:nvSpPr>
        <p:spPr>
          <a:xfrm>
            <a:off x="4209160" y="1783588"/>
            <a:ext cx="231775" cy="0"/>
          </a:xfrm>
          <a:custGeom>
            <a:avLst/>
            <a:gdLst/>
            <a:ahLst/>
            <a:cxnLst/>
            <a:rect l="l" t="t" r="r" b="b"/>
            <a:pathLst>
              <a:path w="231775">
                <a:moveTo>
                  <a:pt x="0" y="0"/>
                </a:moveTo>
                <a:lnTo>
                  <a:pt x="231266" y="0"/>
                </a:lnTo>
              </a:path>
            </a:pathLst>
          </a:custGeom>
          <a:ln w="3175">
            <a:solidFill>
              <a:srgbClr val="3164FF"/>
            </a:solidFill>
          </a:ln>
        </p:spPr>
        <p:txBody>
          <a:bodyPr wrap="square" lIns="0" tIns="0" rIns="0" bIns="0" rtlCol="0"/>
          <a:lstStyle/>
          <a:p>
            <a:endParaRPr>
              <a:solidFill>
                <a:prstClr val="black"/>
              </a:solidFill>
            </a:endParaRPr>
          </a:p>
        </p:txBody>
      </p:sp>
      <p:sp>
        <p:nvSpPr>
          <p:cNvPr id="49" name="object 49"/>
          <p:cNvSpPr/>
          <p:nvPr/>
        </p:nvSpPr>
        <p:spPr>
          <a:xfrm>
            <a:off x="4151884" y="1789048"/>
            <a:ext cx="288925" cy="0"/>
          </a:xfrm>
          <a:custGeom>
            <a:avLst/>
            <a:gdLst/>
            <a:ahLst/>
            <a:cxnLst/>
            <a:rect l="l" t="t" r="r" b="b"/>
            <a:pathLst>
              <a:path w="288925">
                <a:moveTo>
                  <a:pt x="0" y="0"/>
                </a:moveTo>
                <a:lnTo>
                  <a:pt x="288925" y="0"/>
                </a:lnTo>
              </a:path>
            </a:pathLst>
          </a:custGeom>
          <a:ln w="3175">
            <a:solidFill>
              <a:srgbClr val="3164FF"/>
            </a:solidFill>
          </a:ln>
        </p:spPr>
        <p:txBody>
          <a:bodyPr wrap="square" lIns="0" tIns="0" rIns="0" bIns="0" rtlCol="0"/>
          <a:lstStyle/>
          <a:p>
            <a:endParaRPr>
              <a:solidFill>
                <a:prstClr val="black"/>
              </a:solidFill>
            </a:endParaRPr>
          </a:p>
        </p:txBody>
      </p:sp>
      <p:sp>
        <p:nvSpPr>
          <p:cNvPr id="50" name="object 50"/>
          <p:cNvSpPr/>
          <p:nvPr/>
        </p:nvSpPr>
        <p:spPr>
          <a:xfrm>
            <a:off x="4094479" y="1792605"/>
            <a:ext cx="349250" cy="31750"/>
          </a:xfrm>
          <a:custGeom>
            <a:avLst/>
            <a:gdLst/>
            <a:ahLst/>
            <a:cxnLst/>
            <a:rect l="l" t="t" r="r" b="b"/>
            <a:pathLst>
              <a:path w="349250" h="31750">
                <a:moveTo>
                  <a:pt x="0" y="31621"/>
                </a:moveTo>
                <a:lnTo>
                  <a:pt x="349123" y="31621"/>
                </a:lnTo>
                <a:lnTo>
                  <a:pt x="34912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1" name="object 51"/>
          <p:cNvSpPr/>
          <p:nvPr/>
        </p:nvSpPr>
        <p:spPr>
          <a:xfrm>
            <a:off x="4097146" y="1825879"/>
            <a:ext cx="349250" cy="31750"/>
          </a:xfrm>
          <a:custGeom>
            <a:avLst/>
            <a:gdLst/>
            <a:ahLst/>
            <a:cxnLst/>
            <a:rect l="l" t="t" r="r" b="b"/>
            <a:pathLst>
              <a:path w="349250" h="31750">
                <a:moveTo>
                  <a:pt x="0" y="31494"/>
                </a:moveTo>
                <a:lnTo>
                  <a:pt x="349250" y="31494"/>
                </a:lnTo>
                <a:lnTo>
                  <a:pt x="349250"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52" name="object 52"/>
          <p:cNvSpPr/>
          <p:nvPr/>
        </p:nvSpPr>
        <p:spPr>
          <a:xfrm>
            <a:off x="4099940" y="1859026"/>
            <a:ext cx="349250" cy="31750"/>
          </a:xfrm>
          <a:custGeom>
            <a:avLst/>
            <a:gdLst/>
            <a:ahLst/>
            <a:cxnLst/>
            <a:rect l="l" t="t" r="r" b="b"/>
            <a:pathLst>
              <a:path w="349250" h="31750">
                <a:moveTo>
                  <a:pt x="0" y="31621"/>
                </a:moveTo>
                <a:lnTo>
                  <a:pt x="349123" y="31621"/>
                </a:lnTo>
                <a:lnTo>
                  <a:pt x="34912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3" name="object 53"/>
          <p:cNvSpPr/>
          <p:nvPr/>
        </p:nvSpPr>
        <p:spPr>
          <a:xfrm>
            <a:off x="4102861" y="1892173"/>
            <a:ext cx="349250" cy="31750"/>
          </a:xfrm>
          <a:custGeom>
            <a:avLst/>
            <a:gdLst/>
            <a:ahLst/>
            <a:cxnLst/>
            <a:rect l="l" t="t" r="r" b="b"/>
            <a:pathLst>
              <a:path w="349250" h="31750">
                <a:moveTo>
                  <a:pt x="0" y="31621"/>
                </a:moveTo>
                <a:lnTo>
                  <a:pt x="348996" y="31621"/>
                </a:lnTo>
                <a:lnTo>
                  <a:pt x="348996"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4" name="object 54"/>
          <p:cNvSpPr/>
          <p:nvPr/>
        </p:nvSpPr>
        <p:spPr>
          <a:xfrm>
            <a:off x="4105655" y="1925447"/>
            <a:ext cx="349250" cy="31750"/>
          </a:xfrm>
          <a:custGeom>
            <a:avLst/>
            <a:gdLst/>
            <a:ahLst/>
            <a:cxnLst/>
            <a:rect l="l" t="t" r="r" b="b"/>
            <a:pathLst>
              <a:path w="349250" h="31750">
                <a:moveTo>
                  <a:pt x="0" y="31621"/>
                </a:moveTo>
                <a:lnTo>
                  <a:pt x="348996" y="31621"/>
                </a:lnTo>
                <a:lnTo>
                  <a:pt x="348996"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5" name="object 55"/>
          <p:cNvSpPr/>
          <p:nvPr/>
        </p:nvSpPr>
        <p:spPr>
          <a:xfrm>
            <a:off x="4108450" y="1958594"/>
            <a:ext cx="349250" cy="31750"/>
          </a:xfrm>
          <a:custGeom>
            <a:avLst/>
            <a:gdLst/>
            <a:ahLst/>
            <a:cxnLst/>
            <a:rect l="l" t="t" r="r" b="b"/>
            <a:pathLst>
              <a:path w="349250" h="31750">
                <a:moveTo>
                  <a:pt x="0" y="31621"/>
                </a:moveTo>
                <a:lnTo>
                  <a:pt x="348869" y="31621"/>
                </a:lnTo>
                <a:lnTo>
                  <a:pt x="348869"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6" name="object 56"/>
          <p:cNvSpPr/>
          <p:nvPr/>
        </p:nvSpPr>
        <p:spPr>
          <a:xfrm>
            <a:off x="4111244" y="1991868"/>
            <a:ext cx="349250" cy="31750"/>
          </a:xfrm>
          <a:custGeom>
            <a:avLst/>
            <a:gdLst/>
            <a:ahLst/>
            <a:cxnLst/>
            <a:rect l="l" t="t" r="r" b="b"/>
            <a:pathLst>
              <a:path w="349250" h="31750">
                <a:moveTo>
                  <a:pt x="0" y="31494"/>
                </a:moveTo>
                <a:lnTo>
                  <a:pt x="348868" y="31494"/>
                </a:lnTo>
                <a:lnTo>
                  <a:pt x="348868"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57" name="object 57"/>
          <p:cNvSpPr/>
          <p:nvPr/>
        </p:nvSpPr>
        <p:spPr>
          <a:xfrm>
            <a:off x="4114038" y="2025015"/>
            <a:ext cx="349250" cy="31750"/>
          </a:xfrm>
          <a:custGeom>
            <a:avLst/>
            <a:gdLst/>
            <a:ahLst/>
            <a:cxnLst/>
            <a:rect l="l" t="t" r="r" b="b"/>
            <a:pathLst>
              <a:path w="349250" h="31750">
                <a:moveTo>
                  <a:pt x="0" y="31621"/>
                </a:moveTo>
                <a:lnTo>
                  <a:pt x="348869" y="31621"/>
                </a:lnTo>
                <a:lnTo>
                  <a:pt x="348869"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8" name="object 58"/>
          <p:cNvSpPr/>
          <p:nvPr/>
        </p:nvSpPr>
        <p:spPr>
          <a:xfrm>
            <a:off x="4116832" y="2058162"/>
            <a:ext cx="349250" cy="31750"/>
          </a:xfrm>
          <a:custGeom>
            <a:avLst/>
            <a:gdLst/>
            <a:ahLst/>
            <a:cxnLst/>
            <a:rect l="l" t="t" r="r" b="b"/>
            <a:pathLst>
              <a:path w="349250" h="31750">
                <a:moveTo>
                  <a:pt x="0" y="31621"/>
                </a:moveTo>
                <a:lnTo>
                  <a:pt x="348741" y="31621"/>
                </a:lnTo>
                <a:lnTo>
                  <a:pt x="34874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9" name="object 59"/>
          <p:cNvSpPr/>
          <p:nvPr/>
        </p:nvSpPr>
        <p:spPr>
          <a:xfrm>
            <a:off x="4119626" y="2091436"/>
            <a:ext cx="349250" cy="31750"/>
          </a:xfrm>
          <a:custGeom>
            <a:avLst/>
            <a:gdLst/>
            <a:ahLst/>
            <a:cxnLst/>
            <a:rect l="l" t="t" r="r" b="b"/>
            <a:pathLst>
              <a:path w="349250" h="31750">
                <a:moveTo>
                  <a:pt x="0" y="31494"/>
                </a:moveTo>
                <a:lnTo>
                  <a:pt x="348741" y="31494"/>
                </a:lnTo>
                <a:lnTo>
                  <a:pt x="348741"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60" name="object 60"/>
          <p:cNvSpPr/>
          <p:nvPr/>
        </p:nvSpPr>
        <p:spPr>
          <a:xfrm>
            <a:off x="4122420" y="2124583"/>
            <a:ext cx="349250" cy="31750"/>
          </a:xfrm>
          <a:custGeom>
            <a:avLst/>
            <a:gdLst/>
            <a:ahLst/>
            <a:cxnLst/>
            <a:rect l="l" t="t" r="r" b="b"/>
            <a:pathLst>
              <a:path w="349250" h="31750">
                <a:moveTo>
                  <a:pt x="0" y="31621"/>
                </a:moveTo>
                <a:lnTo>
                  <a:pt x="348741" y="31621"/>
                </a:lnTo>
                <a:lnTo>
                  <a:pt x="34874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1" name="object 61"/>
          <p:cNvSpPr/>
          <p:nvPr/>
        </p:nvSpPr>
        <p:spPr>
          <a:xfrm>
            <a:off x="4125340" y="2157730"/>
            <a:ext cx="348615" cy="31750"/>
          </a:xfrm>
          <a:custGeom>
            <a:avLst/>
            <a:gdLst/>
            <a:ahLst/>
            <a:cxnLst/>
            <a:rect l="l" t="t" r="r" b="b"/>
            <a:pathLst>
              <a:path w="348614" h="31750">
                <a:moveTo>
                  <a:pt x="0" y="31621"/>
                </a:moveTo>
                <a:lnTo>
                  <a:pt x="348488" y="31621"/>
                </a:lnTo>
                <a:lnTo>
                  <a:pt x="348488"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2" name="object 62"/>
          <p:cNvSpPr/>
          <p:nvPr/>
        </p:nvSpPr>
        <p:spPr>
          <a:xfrm>
            <a:off x="4128134" y="2191004"/>
            <a:ext cx="348615" cy="31750"/>
          </a:xfrm>
          <a:custGeom>
            <a:avLst/>
            <a:gdLst/>
            <a:ahLst/>
            <a:cxnLst/>
            <a:rect l="l" t="t" r="r" b="b"/>
            <a:pathLst>
              <a:path w="348614" h="31750">
                <a:moveTo>
                  <a:pt x="0" y="31621"/>
                </a:moveTo>
                <a:lnTo>
                  <a:pt x="348488" y="31621"/>
                </a:lnTo>
                <a:lnTo>
                  <a:pt x="348488"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3" name="object 63"/>
          <p:cNvSpPr/>
          <p:nvPr/>
        </p:nvSpPr>
        <p:spPr>
          <a:xfrm>
            <a:off x="4130928" y="2224151"/>
            <a:ext cx="348615" cy="31750"/>
          </a:xfrm>
          <a:custGeom>
            <a:avLst/>
            <a:gdLst/>
            <a:ahLst/>
            <a:cxnLst/>
            <a:rect l="l" t="t" r="r" b="b"/>
            <a:pathLst>
              <a:path w="348614" h="31750">
                <a:moveTo>
                  <a:pt x="0" y="31621"/>
                </a:moveTo>
                <a:lnTo>
                  <a:pt x="348488" y="31621"/>
                </a:lnTo>
                <a:lnTo>
                  <a:pt x="348488"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4" name="object 64"/>
          <p:cNvSpPr/>
          <p:nvPr/>
        </p:nvSpPr>
        <p:spPr>
          <a:xfrm>
            <a:off x="4141723" y="2351405"/>
            <a:ext cx="348615" cy="31750"/>
          </a:xfrm>
          <a:custGeom>
            <a:avLst/>
            <a:gdLst/>
            <a:ahLst/>
            <a:cxnLst/>
            <a:rect l="l" t="t" r="r" b="b"/>
            <a:pathLst>
              <a:path w="348614" h="31750">
                <a:moveTo>
                  <a:pt x="0" y="31621"/>
                </a:moveTo>
                <a:lnTo>
                  <a:pt x="348234" y="31621"/>
                </a:lnTo>
                <a:lnTo>
                  <a:pt x="348234"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5" name="object 65"/>
          <p:cNvSpPr/>
          <p:nvPr/>
        </p:nvSpPr>
        <p:spPr>
          <a:xfrm>
            <a:off x="4144517" y="2384679"/>
            <a:ext cx="348615" cy="31750"/>
          </a:xfrm>
          <a:custGeom>
            <a:avLst/>
            <a:gdLst/>
            <a:ahLst/>
            <a:cxnLst/>
            <a:rect l="l" t="t" r="r" b="b"/>
            <a:pathLst>
              <a:path w="348614" h="31750">
                <a:moveTo>
                  <a:pt x="0" y="31494"/>
                </a:moveTo>
                <a:lnTo>
                  <a:pt x="348234" y="31494"/>
                </a:lnTo>
                <a:lnTo>
                  <a:pt x="348234"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66" name="object 66"/>
          <p:cNvSpPr/>
          <p:nvPr/>
        </p:nvSpPr>
        <p:spPr>
          <a:xfrm>
            <a:off x="4147311" y="2417826"/>
            <a:ext cx="348615" cy="31750"/>
          </a:xfrm>
          <a:custGeom>
            <a:avLst/>
            <a:gdLst/>
            <a:ahLst/>
            <a:cxnLst/>
            <a:rect l="l" t="t" r="r" b="b"/>
            <a:pathLst>
              <a:path w="348614" h="31750">
                <a:moveTo>
                  <a:pt x="0" y="31621"/>
                </a:moveTo>
                <a:lnTo>
                  <a:pt x="348107" y="31621"/>
                </a:lnTo>
                <a:lnTo>
                  <a:pt x="34810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7" name="object 67"/>
          <p:cNvSpPr/>
          <p:nvPr/>
        </p:nvSpPr>
        <p:spPr>
          <a:xfrm>
            <a:off x="4150105" y="2450973"/>
            <a:ext cx="348615" cy="31750"/>
          </a:xfrm>
          <a:custGeom>
            <a:avLst/>
            <a:gdLst/>
            <a:ahLst/>
            <a:cxnLst/>
            <a:rect l="l" t="t" r="r" b="b"/>
            <a:pathLst>
              <a:path w="348614" h="31750">
                <a:moveTo>
                  <a:pt x="0" y="31621"/>
                </a:moveTo>
                <a:lnTo>
                  <a:pt x="348107" y="31621"/>
                </a:lnTo>
                <a:lnTo>
                  <a:pt x="34810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68" name="object 68"/>
          <p:cNvSpPr/>
          <p:nvPr/>
        </p:nvSpPr>
        <p:spPr>
          <a:xfrm>
            <a:off x="4152900" y="2484247"/>
            <a:ext cx="348615" cy="31750"/>
          </a:xfrm>
          <a:custGeom>
            <a:avLst/>
            <a:gdLst/>
            <a:ahLst/>
            <a:cxnLst/>
            <a:rect l="l" t="t" r="r" b="b"/>
            <a:pathLst>
              <a:path w="348614" h="31750">
                <a:moveTo>
                  <a:pt x="0" y="31494"/>
                </a:moveTo>
                <a:lnTo>
                  <a:pt x="348107" y="31494"/>
                </a:lnTo>
                <a:lnTo>
                  <a:pt x="348107"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69" name="object 69"/>
          <p:cNvSpPr/>
          <p:nvPr/>
        </p:nvSpPr>
        <p:spPr>
          <a:xfrm>
            <a:off x="4155694" y="2517394"/>
            <a:ext cx="347980" cy="31750"/>
          </a:xfrm>
          <a:custGeom>
            <a:avLst/>
            <a:gdLst/>
            <a:ahLst/>
            <a:cxnLst/>
            <a:rect l="l" t="t" r="r" b="b"/>
            <a:pathLst>
              <a:path w="347979" h="31750">
                <a:moveTo>
                  <a:pt x="0" y="31621"/>
                </a:moveTo>
                <a:lnTo>
                  <a:pt x="347979" y="31621"/>
                </a:lnTo>
                <a:lnTo>
                  <a:pt x="347979"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70" name="object 70"/>
          <p:cNvSpPr/>
          <p:nvPr/>
        </p:nvSpPr>
        <p:spPr>
          <a:xfrm>
            <a:off x="4158488" y="2550541"/>
            <a:ext cx="346710" cy="15240"/>
          </a:xfrm>
          <a:custGeom>
            <a:avLst/>
            <a:gdLst/>
            <a:ahLst/>
            <a:cxnLst/>
            <a:rect l="l" t="t" r="r" b="b"/>
            <a:pathLst>
              <a:path w="346710" h="15239">
                <a:moveTo>
                  <a:pt x="0" y="14984"/>
                </a:moveTo>
                <a:lnTo>
                  <a:pt x="346456" y="14984"/>
                </a:lnTo>
                <a:lnTo>
                  <a:pt x="346456" y="0"/>
                </a:lnTo>
                <a:lnTo>
                  <a:pt x="0" y="0"/>
                </a:lnTo>
                <a:lnTo>
                  <a:pt x="0" y="14984"/>
                </a:lnTo>
                <a:close/>
              </a:path>
            </a:pathLst>
          </a:custGeom>
          <a:solidFill>
            <a:srgbClr val="3164FF"/>
          </a:solidFill>
        </p:spPr>
        <p:txBody>
          <a:bodyPr wrap="square" lIns="0" tIns="0" rIns="0" bIns="0" rtlCol="0"/>
          <a:lstStyle/>
          <a:p>
            <a:endParaRPr>
              <a:solidFill>
                <a:prstClr val="black"/>
              </a:solidFill>
            </a:endParaRPr>
          </a:p>
        </p:txBody>
      </p:sp>
      <p:sp>
        <p:nvSpPr>
          <p:cNvPr id="71" name="object 71"/>
          <p:cNvSpPr/>
          <p:nvPr/>
        </p:nvSpPr>
        <p:spPr>
          <a:xfrm>
            <a:off x="4159884" y="2569210"/>
            <a:ext cx="288290" cy="0"/>
          </a:xfrm>
          <a:custGeom>
            <a:avLst/>
            <a:gdLst/>
            <a:ahLst/>
            <a:cxnLst/>
            <a:rect l="l" t="t" r="r" b="b"/>
            <a:pathLst>
              <a:path w="288289">
                <a:moveTo>
                  <a:pt x="0" y="0"/>
                </a:moveTo>
                <a:lnTo>
                  <a:pt x="288036" y="0"/>
                </a:lnTo>
              </a:path>
            </a:pathLst>
          </a:custGeom>
          <a:ln w="3175">
            <a:solidFill>
              <a:srgbClr val="3164FF"/>
            </a:solidFill>
          </a:ln>
        </p:spPr>
        <p:txBody>
          <a:bodyPr wrap="square" lIns="0" tIns="0" rIns="0" bIns="0" rtlCol="0"/>
          <a:lstStyle/>
          <a:p>
            <a:endParaRPr>
              <a:solidFill>
                <a:prstClr val="black"/>
              </a:solidFill>
            </a:endParaRPr>
          </a:p>
        </p:txBody>
      </p:sp>
      <p:sp>
        <p:nvSpPr>
          <p:cNvPr id="72" name="object 72"/>
          <p:cNvSpPr/>
          <p:nvPr/>
        </p:nvSpPr>
        <p:spPr>
          <a:xfrm>
            <a:off x="4160392" y="2574670"/>
            <a:ext cx="230504" cy="0"/>
          </a:xfrm>
          <a:custGeom>
            <a:avLst/>
            <a:gdLst/>
            <a:ahLst/>
            <a:cxnLst/>
            <a:rect l="l" t="t" r="r" b="b"/>
            <a:pathLst>
              <a:path w="230504">
                <a:moveTo>
                  <a:pt x="0" y="0"/>
                </a:moveTo>
                <a:lnTo>
                  <a:pt x="230378" y="0"/>
                </a:lnTo>
              </a:path>
            </a:pathLst>
          </a:custGeom>
          <a:ln w="3175">
            <a:solidFill>
              <a:srgbClr val="3164FF"/>
            </a:solidFill>
          </a:ln>
        </p:spPr>
        <p:txBody>
          <a:bodyPr wrap="square" lIns="0" tIns="0" rIns="0" bIns="0" rtlCol="0"/>
          <a:lstStyle/>
          <a:p>
            <a:endParaRPr>
              <a:solidFill>
                <a:prstClr val="black"/>
              </a:solidFill>
            </a:endParaRPr>
          </a:p>
        </p:txBody>
      </p:sp>
      <p:sp>
        <p:nvSpPr>
          <p:cNvPr id="73" name="object 73"/>
          <p:cNvSpPr/>
          <p:nvPr/>
        </p:nvSpPr>
        <p:spPr>
          <a:xfrm>
            <a:off x="4160901" y="2580258"/>
            <a:ext cx="172720" cy="0"/>
          </a:xfrm>
          <a:custGeom>
            <a:avLst/>
            <a:gdLst/>
            <a:ahLst/>
            <a:cxnLst/>
            <a:rect l="l" t="t" r="r" b="b"/>
            <a:pathLst>
              <a:path w="172720">
                <a:moveTo>
                  <a:pt x="0" y="0"/>
                </a:moveTo>
                <a:lnTo>
                  <a:pt x="172720" y="0"/>
                </a:lnTo>
              </a:path>
            </a:pathLst>
          </a:custGeom>
          <a:ln w="3175">
            <a:solidFill>
              <a:srgbClr val="3164FF"/>
            </a:solidFill>
          </a:ln>
        </p:spPr>
        <p:txBody>
          <a:bodyPr wrap="square" lIns="0" tIns="0" rIns="0" bIns="0" rtlCol="0"/>
          <a:lstStyle/>
          <a:p>
            <a:endParaRPr>
              <a:solidFill>
                <a:prstClr val="black"/>
              </a:solidFill>
            </a:endParaRPr>
          </a:p>
        </p:txBody>
      </p:sp>
      <p:sp>
        <p:nvSpPr>
          <p:cNvPr id="74" name="object 74"/>
          <p:cNvSpPr/>
          <p:nvPr/>
        </p:nvSpPr>
        <p:spPr>
          <a:xfrm>
            <a:off x="4161282" y="2585720"/>
            <a:ext cx="115570" cy="0"/>
          </a:xfrm>
          <a:custGeom>
            <a:avLst/>
            <a:gdLst/>
            <a:ahLst/>
            <a:cxnLst/>
            <a:rect l="l" t="t" r="r" b="b"/>
            <a:pathLst>
              <a:path w="115570">
                <a:moveTo>
                  <a:pt x="0" y="0"/>
                </a:moveTo>
                <a:lnTo>
                  <a:pt x="115188" y="0"/>
                </a:lnTo>
              </a:path>
            </a:pathLst>
          </a:custGeom>
          <a:ln w="3175">
            <a:solidFill>
              <a:srgbClr val="3164FF"/>
            </a:solidFill>
          </a:ln>
        </p:spPr>
        <p:txBody>
          <a:bodyPr wrap="square" lIns="0" tIns="0" rIns="0" bIns="0" rtlCol="0"/>
          <a:lstStyle/>
          <a:p>
            <a:endParaRPr>
              <a:solidFill>
                <a:prstClr val="black"/>
              </a:solidFill>
            </a:endParaRPr>
          </a:p>
        </p:txBody>
      </p:sp>
      <p:sp>
        <p:nvSpPr>
          <p:cNvPr id="75" name="object 75"/>
          <p:cNvSpPr/>
          <p:nvPr/>
        </p:nvSpPr>
        <p:spPr>
          <a:xfrm>
            <a:off x="4161790" y="2591307"/>
            <a:ext cx="57785" cy="0"/>
          </a:xfrm>
          <a:custGeom>
            <a:avLst/>
            <a:gdLst/>
            <a:ahLst/>
            <a:cxnLst/>
            <a:rect l="l" t="t" r="r" b="b"/>
            <a:pathLst>
              <a:path w="57785">
                <a:moveTo>
                  <a:pt x="0" y="0"/>
                </a:moveTo>
                <a:lnTo>
                  <a:pt x="57531" y="0"/>
                </a:lnTo>
              </a:path>
            </a:pathLst>
          </a:custGeom>
          <a:ln w="3175">
            <a:solidFill>
              <a:srgbClr val="3164FF"/>
            </a:solidFill>
          </a:ln>
        </p:spPr>
        <p:txBody>
          <a:bodyPr wrap="square" lIns="0" tIns="0" rIns="0" bIns="0" rtlCol="0"/>
          <a:lstStyle/>
          <a:p>
            <a:endParaRPr>
              <a:solidFill>
                <a:prstClr val="black"/>
              </a:solidFill>
            </a:endParaRPr>
          </a:p>
        </p:txBody>
      </p:sp>
      <p:sp>
        <p:nvSpPr>
          <p:cNvPr id="76" name="object 76"/>
          <p:cNvSpPr txBox="1"/>
          <p:nvPr/>
        </p:nvSpPr>
        <p:spPr>
          <a:xfrm>
            <a:off x="749909" y="1272465"/>
            <a:ext cx="1621790" cy="384721"/>
          </a:xfrm>
          <a:prstGeom prst="rect">
            <a:avLst/>
          </a:prstGeom>
        </p:spPr>
        <p:txBody>
          <a:bodyPr vert="horz" wrap="square" lIns="0" tIns="0" rIns="0" bIns="0" rtlCol="0">
            <a:spAutoFit/>
          </a:bodyPr>
          <a:lstStyle/>
          <a:p>
            <a:pPr marL="12700" marR="5080">
              <a:lnSpc>
                <a:spcPct val="119200"/>
              </a:lnSpc>
            </a:pPr>
            <a:r>
              <a:rPr lang="it-IT" sz="1100" b="1" spc="-20" dirty="0" smtClean="0">
                <a:solidFill>
                  <a:prstClr val="black"/>
                </a:solidFill>
                <a:latin typeface="Arial"/>
                <a:cs typeface="Arial"/>
              </a:rPr>
              <a:t>Meeting Point for</a:t>
            </a:r>
          </a:p>
          <a:p>
            <a:pPr marL="12700" marR="5080">
              <a:lnSpc>
                <a:spcPct val="119200"/>
              </a:lnSpc>
            </a:pPr>
            <a:r>
              <a:rPr sz="1100" b="1" spc="-20" dirty="0" smtClean="0">
                <a:solidFill>
                  <a:prstClr val="black"/>
                </a:solidFill>
                <a:latin typeface="Arial"/>
                <a:cs typeface="Arial"/>
              </a:rPr>
              <a:t>V</a:t>
            </a:r>
            <a:r>
              <a:rPr sz="1100" b="1" spc="-10" dirty="0" smtClean="0">
                <a:solidFill>
                  <a:prstClr val="black"/>
                </a:solidFill>
                <a:latin typeface="Arial"/>
                <a:cs typeface="Arial"/>
              </a:rPr>
              <a:t>i</a:t>
            </a:r>
            <a:r>
              <a:rPr sz="1100" b="1" dirty="0" smtClean="0">
                <a:solidFill>
                  <a:prstClr val="black"/>
                </a:solidFill>
                <a:latin typeface="Arial"/>
                <a:cs typeface="Arial"/>
              </a:rPr>
              <a:t>a</a:t>
            </a:r>
            <a:r>
              <a:rPr sz="1100" b="1" spc="-35" dirty="0" smtClean="0">
                <a:solidFill>
                  <a:prstClr val="black"/>
                </a:solidFill>
                <a:latin typeface="Arial"/>
                <a:cs typeface="Arial"/>
              </a:rPr>
              <a:t> </a:t>
            </a:r>
            <a:r>
              <a:rPr sz="1100" b="1" spc="-20" dirty="0">
                <a:solidFill>
                  <a:prstClr val="black"/>
                </a:solidFill>
                <a:latin typeface="Arial"/>
                <a:cs typeface="Arial"/>
              </a:rPr>
              <a:t>B</a:t>
            </a:r>
            <a:r>
              <a:rPr sz="1100" b="1" spc="-15" dirty="0">
                <a:solidFill>
                  <a:prstClr val="black"/>
                </a:solidFill>
                <a:latin typeface="Arial"/>
                <a:cs typeface="Arial"/>
              </a:rPr>
              <a:t>oc</a:t>
            </a:r>
            <a:r>
              <a:rPr sz="1100" b="1" spc="-5" dirty="0">
                <a:solidFill>
                  <a:prstClr val="black"/>
                </a:solidFill>
                <a:latin typeface="Arial"/>
                <a:cs typeface="Arial"/>
              </a:rPr>
              <a:t>c</a:t>
            </a:r>
            <a:r>
              <a:rPr sz="1100" b="1" spc="-15" dirty="0">
                <a:solidFill>
                  <a:prstClr val="black"/>
                </a:solidFill>
                <a:latin typeface="Arial"/>
                <a:cs typeface="Arial"/>
              </a:rPr>
              <a:t>on</a:t>
            </a:r>
            <a:r>
              <a:rPr sz="1100" b="1" dirty="0">
                <a:solidFill>
                  <a:prstClr val="black"/>
                </a:solidFill>
                <a:latin typeface="Arial"/>
                <a:cs typeface="Arial"/>
              </a:rPr>
              <a:t>i</a:t>
            </a:r>
            <a:r>
              <a:rPr sz="1100" b="1" spc="10" dirty="0">
                <a:solidFill>
                  <a:prstClr val="black"/>
                </a:solidFill>
                <a:latin typeface="Arial"/>
                <a:cs typeface="Arial"/>
              </a:rPr>
              <a:t> </a:t>
            </a:r>
            <a:r>
              <a:rPr sz="1100" b="1" dirty="0" smtClean="0">
                <a:solidFill>
                  <a:prstClr val="black"/>
                </a:solidFill>
                <a:latin typeface="Arial"/>
                <a:cs typeface="Arial"/>
              </a:rPr>
              <a:t>8</a:t>
            </a:r>
            <a:r>
              <a:rPr lang="it-IT" sz="1100" b="1" dirty="0" smtClean="0">
                <a:solidFill>
                  <a:prstClr val="black"/>
                </a:solidFill>
                <a:latin typeface="Arial"/>
                <a:cs typeface="Arial"/>
              </a:rPr>
              <a:t> building</a:t>
            </a:r>
            <a:endParaRPr sz="1100" dirty="0">
              <a:solidFill>
                <a:prstClr val="black"/>
              </a:solidFill>
              <a:latin typeface="Arial"/>
              <a:cs typeface="Arial"/>
            </a:endParaRPr>
          </a:p>
        </p:txBody>
      </p:sp>
      <p:sp>
        <p:nvSpPr>
          <p:cNvPr id="77" name="object 77"/>
          <p:cNvSpPr txBox="1"/>
          <p:nvPr/>
        </p:nvSpPr>
        <p:spPr>
          <a:xfrm>
            <a:off x="755573" y="717816"/>
            <a:ext cx="7883525" cy="169545"/>
          </a:xfrm>
          <a:prstGeom prst="rect">
            <a:avLst/>
          </a:prstGeom>
          <a:solidFill>
            <a:srgbClr val="0D4A85"/>
          </a:solidFill>
        </p:spPr>
        <p:txBody>
          <a:bodyPr vert="horz" wrap="square" lIns="0" tIns="0" rIns="0" bIns="0" rtlCol="0">
            <a:spAutoFit/>
          </a:bodyPr>
          <a:lstStyle/>
          <a:p>
            <a:pPr marL="68580">
              <a:tabLst>
                <a:tab pos="1531620" algn="l"/>
              </a:tabLst>
            </a:pPr>
            <a:r>
              <a:rPr lang="en-US" sz="1100" b="1" spc="-20" dirty="0" smtClean="0">
                <a:solidFill>
                  <a:srgbClr val="FFFFFF"/>
                </a:solidFill>
                <a:latin typeface="Arial"/>
                <a:cs typeface="Arial"/>
              </a:rPr>
              <a:t>E</a:t>
            </a:r>
            <a:r>
              <a:rPr lang="en-US" sz="1100" b="1" spc="5" dirty="0" smtClean="0">
                <a:solidFill>
                  <a:srgbClr val="FFFFFF"/>
                </a:solidFill>
                <a:latin typeface="Arial"/>
                <a:cs typeface="Arial"/>
              </a:rPr>
              <a:t>M</a:t>
            </a:r>
            <a:r>
              <a:rPr lang="en-US" sz="1100" b="1" spc="-20" dirty="0" smtClean="0">
                <a:solidFill>
                  <a:srgbClr val="FFFFFF"/>
                </a:solidFill>
                <a:latin typeface="Arial"/>
                <a:cs typeface="Arial"/>
              </a:rPr>
              <a:t>ER</a:t>
            </a:r>
            <a:r>
              <a:rPr lang="en-US" sz="1100" b="1" spc="-10" dirty="0" smtClean="0">
                <a:solidFill>
                  <a:srgbClr val="FFFFFF"/>
                </a:solidFill>
                <a:latin typeface="Arial"/>
                <a:cs typeface="Arial"/>
              </a:rPr>
              <a:t>G</a:t>
            </a:r>
            <a:r>
              <a:rPr lang="en-US" sz="1100" b="1" spc="-20" dirty="0" smtClean="0">
                <a:solidFill>
                  <a:srgbClr val="FFFFFF"/>
                </a:solidFill>
                <a:latin typeface="Arial"/>
                <a:cs typeface="Arial"/>
              </a:rPr>
              <a:t>ENCIES </a:t>
            </a:r>
            <a:r>
              <a:rPr lang="en-US" sz="1100" b="1" dirty="0" smtClean="0">
                <a:solidFill>
                  <a:srgbClr val="FFFFFF"/>
                </a:solidFill>
                <a:latin typeface="Arial"/>
                <a:cs typeface="Arial"/>
              </a:rPr>
              <a:t>	</a:t>
            </a:r>
            <a:r>
              <a:rPr lang="en-US" sz="1100" b="1" spc="-10" dirty="0" smtClean="0">
                <a:solidFill>
                  <a:srgbClr val="FFFFFF"/>
                </a:solidFill>
                <a:latin typeface="Arial"/>
                <a:cs typeface="Arial"/>
              </a:rPr>
              <a:t>Emergency management</a:t>
            </a:r>
            <a:r>
              <a:rPr lang="en-US" sz="1100" b="1" dirty="0" smtClean="0">
                <a:solidFill>
                  <a:srgbClr val="FFFFFF"/>
                </a:solidFill>
                <a:latin typeface="Arial"/>
                <a:cs typeface="Arial"/>
              </a:rPr>
              <a:t>–</a:t>
            </a:r>
            <a:r>
              <a:rPr lang="en-US" sz="1100" b="1" spc="-20" dirty="0" smtClean="0">
                <a:solidFill>
                  <a:srgbClr val="FFFFFF"/>
                </a:solidFill>
                <a:latin typeface="Arial"/>
                <a:cs typeface="Arial"/>
              </a:rPr>
              <a:t> Meeting points</a:t>
            </a:r>
            <a:endParaRPr lang="en-US" sz="1100" dirty="0">
              <a:solidFill>
                <a:prstClr val="black"/>
              </a:solidFill>
              <a:latin typeface="Arial"/>
              <a:cs typeface="Arial"/>
            </a:endParaRPr>
          </a:p>
        </p:txBody>
      </p:sp>
      <p:sp>
        <p:nvSpPr>
          <p:cNvPr id="78" name="object 78"/>
          <p:cNvSpPr txBox="1"/>
          <p:nvPr/>
        </p:nvSpPr>
        <p:spPr>
          <a:xfrm>
            <a:off x="5366765" y="5553025"/>
            <a:ext cx="3044190" cy="165735"/>
          </a:xfrm>
          <a:prstGeom prst="rect">
            <a:avLst/>
          </a:prstGeom>
        </p:spPr>
        <p:txBody>
          <a:bodyPr vert="horz" wrap="square" lIns="0" tIns="0" rIns="0" bIns="0" rtlCol="0">
            <a:spAutoFit/>
          </a:bodyPr>
          <a:lstStyle/>
          <a:p>
            <a:pPr marL="12700">
              <a:tabLst>
                <a:tab pos="1318260" algn="l"/>
                <a:tab pos="3030855" algn="l"/>
              </a:tabLst>
            </a:pPr>
            <a:r>
              <a:rPr sz="1100" b="1" u="heavy" dirty="0">
                <a:solidFill>
                  <a:prstClr val="black"/>
                </a:solidFill>
                <a:latin typeface="Arial"/>
                <a:cs typeface="Arial"/>
              </a:rPr>
              <a:t> 	</a:t>
            </a:r>
            <a:r>
              <a:rPr sz="1100" b="1" u="heavy" spc="-20" dirty="0">
                <a:solidFill>
                  <a:prstClr val="black"/>
                </a:solidFill>
                <a:latin typeface="Arial"/>
                <a:cs typeface="Arial"/>
              </a:rPr>
              <a:t>V</a:t>
            </a:r>
            <a:r>
              <a:rPr sz="1100" b="1" u="heavy" spc="-10" dirty="0">
                <a:solidFill>
                  <a:prstClr val="black"/>
                </a:solidFill>
                <a:latin typeface="Arial"/>
                <a:cs typeface="Arial"/>
              </a:rPr>
              <a:t>i</a:t>
            </a:r>
            <a:r>
              <a:rPr sz="1100" b="1" u="heavy" dirty="0">
                <a:solidFill>
                  <a:prstClr val="black"/>
                </a:solidFill>
                <a:latin typeface="Arial"/>
                <a:cs typeface="Arial"/>
              </a:rPr>
              <a:t>a</a:t>
            </a:r>
            <a:r>
              <a:rPr sz="1100" b="1" u="heavy" spc="-35" dirty="0">
                <a:solidFill>
                  <a:prstClr val="black"/>
                </a:solidFill>
                <a:latin typeface="Arial"/>
                <a:cs typeface="Arial"/>
              </a:rPr>
              <a:t> </a:t>
            </a:r>
            <a:r>
              <a:rPr sz="1100" b="1" u="heavy" spc="-20" dirty="0">
                <a:solidFill>
                  <a:prstClr val="black"/>
                </a:solidFill>
                <a:latin typeface="Arial"/>
                <a:cs typeface="Arial"/>
              </a:rPr>
              <a:t>B</a:t>
            </a:r>
            <a:r>
              <a:rPr sz="1100" b="1" u="heavy" spc="-15" dirty="0">
                <a:solidFill>
                  <a:prstClr val="black"/>
                </a:solidFill>
                <a:latin typeface="Arial"/>
                <a:cs typeface="Arial"/>
              </a:rPr>
              <a:t>ac</a:t>
            </a:r>
            <a:r>
              <a:rPr sz="1100" b="1" u="heavy" dirty="0">
                <a:solidFill>
                  <a:prstClr val="black"/>
                </a:solidFill>
                <a:latin typeface="Arial"/>
                <a:cs typeface="Arial"/>
              </a:rPr>
              <a:t>h</a:t>
            </a:r>
            <a:r>
              <a:rPr sz="1100" b="1" u="heavy" spc="-10" dirty="0">
                <a:solidFill>
                  <a:prstClr val="black"/>
                </a:solidFill>
                <a:latin typeface="Arial"/>
                <a:cs typeface="Arial"/>
              </a:rPr>
              <a:t> </a:t>
            </a:r>
            <a:r>
              <a:rPr sz="1100" b="1" u="heavy" dirty="0">
                <a:solidFill>
                  <a:prstClr val="black"/>
                </a:solidFill>
                <a:latin typeface="Arial"/>
                <a:cs typeface="Arial"/>
              </a:rPr>
              <a:t>(</a:t>
            </a:r>
            <a:r>
              <a:rPr sz="1100" b="1" u="heavy" spc="-20" dirty="0">
                <a:solidFill>
                  <a:prstClr val="black"/>
                </a:solidFill>
                <a:latin typeface="Arial"/>
                <a:cs typeface="Arial"/>
              </a:rPr>
              <a:t>P</a:t>
            </a:r>
            <a:r>
              <a:rPr sz="1100" b="1" u="heavy" spc="-15" dirty="0">
                <a:solidFill>
                  <a:prstClr val="black"/>
                </a:solidFill>
                <a:latin typeface="Arial"/>
                <a:cs typeface="Arial"/>
              </a:rPr>
              <a:t>a</a:t>
            </a:r>
            <a:r>
              <a:rPr sz="1100" b="1" u="heavy" spc="-10" dirty="0">
                <a:solidFill>
                  <a:prstClr val="black"/>
                </a:solidFill>
                <a:latin typeface="Arial"/>
                <a:cs typeface="Arial"/>
              </a:rPr>
              <a:t>r</a:t>
            </a:r>
            <a:r>
              <a:rPr sz="1100" b="1" u="heavy" spc="-15" dirty="0">
                <a:solidFill>
                  <a:prstClr val="black"/>
                </a:solidFill>
                <a:latin typeface="Arial"/>
                <a:cs typeface="Arial"/>
              </a:rPr>
              <a:t>c</a:t>
            </a:r>
            <a:r>
              <a:rPr sz="1100" b="1" u="heavy" dirty="0">
                <a:solidFill>
                  <a:prstClr val="black"/>
                </a:solidFill>
                <a:latin typeface="Arial"/>
                <a:cs typeface="Arial"/>
              </a:rPr>
              <a:t>o</a:t>
            </a:r>
            <a:r>
              <a:rPr sz="1100" b="1" u="heavy" spc="-35" dirty="0">
                <a:solidFill>
                  <a:prstClr val="black"/>
                </a:solidFill>
                <a:latin typeface="Arial"/>
                <a:cs typeface="Arial"/>
              </a:rPr>
              <a:t> </a:t>
            </a:r>
            <a:r>
              <a:rPr sz="1100" b="1" u="heavy" spc="-20" dirty="0">
                <a:solidFill>
                  <a:prstClr val="black"/>
                </a:solidFill>
                <a:latin typeface="Arial"/>
                <a:cs typeface="Arial"/>
              </a:rPr>
              <a:t>R</a:t>
            </a:r>
            <a:r>
              <a:rPr sz="1100" b="1" u="heavy" spc="-30" dirty="0">
                <a:solidFill>
                  <a:prstClr val="black"/>
                </a:solidFill>
                <a:latin typeface="Arial"/>
                <a:cs typeface="Arial"/>
              </a:rPr>
              <a:t>a</a:t>
            </a:r>
            <a:r>
              <a:rPr sz="1100" b="1" u="heavy" spc="-40" dirty="0">
                <a:solidFill>
                  <a:prstClr val="black"/>
                </a:solidFill>
                <a:latin typeface="Arial"/>
                <a:cs typeface="Arial"/>
              </a:rPr>
              <a:t>v</a:t>
            </a:r>
            <a:r>
              <a:rPr sz="1100" b="1" u="heavy" spc="-10" dirty="0">
                <a:solidFill>
                  <a:prstClr val="black"/>
                </a:solidFill>
                <a:latin typeface="Arial"/>
                <a:cs typeface="Arial"/>
              </a:rPr>
              <a:t>i</a:t>
            </a:r>
            <a:r>
              <a:rPr sz="1100" b="1" u="heavy" spc="-15" dirty="0">
                <a:solidFill>
                  <a:prstClr val="black"/>
                </a:solidFill>
                <a:latin typeface="Arial"/>
                <a:cs typeface="Arial"/>
              </a:rPr>
              <a:t>zza</a:t>
            </a:r>
            <a:r>
              <a:rPr sz="1100" b="1" u="heavy" dirty="0">
                <a:solidFill>
                  <a:prstClr val="black"/>
                </a:solidFill>
                <a:latin typeface="Arial"/>
                <a:cs typeface="Arial"/>
              </a:rPr>
              <a:t>) 	</a:t>
            </a:r>
            <a:endParaRPr sz="1100" dirty="0">
              <a:solidFill>
                <a:prstClr val="black"/>
              </a:solidFill>
              <a:latin typeface="Arial"/>
              <a:cs typeface="Arial"/>
            </a:endParaRPr>
          </a:p>
        </p:txBody>
      </p:sp>
      <p:sp>
        <p:nvSpPr>
          <p:cNvPr id="79" name="object 79"/>
          <p:cNvSpPr/>
          <p:nvPr/>
        </p:nvSpPr>
        <p:spPr>
          <a:xfrm>
            <a:off x="5113528" y="5477179"/>
            <a:ext cx="284099" cy="308432"/>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80" name="object 80"/>
          <p:cNvSpPr txBox="1">
            <a:spLocks noGrp="1"/>
          </p:cNvSpPr>
          <p:nvPr>
            <p:ph type="sldNum" sz="quarter" idx="7"/>
          </p:nvPr>
        </p:nvSpPr>
        <p:spPr>
          <a:prstGeom prst="rect">
            <a:avLst/>
          </a:prstGeom>
        </p:spPr>
        <p:txBody>
          <a:bodyPr vert="horz" wrap="square" lIns="0" tIns="0" rIns="0" bIns="0" rtlCol="0">
            <a:spAutoFit/>
          </a:bodyPr>
          <a:lstStyle/>
          <a:p>
            <a:pPr marL="25400"/>
            <a:fld id="{81D60167-4931-47E6-BA6A-407CBD079E47}" type="slidenum">
              <a:rPr spc="-5" dirty="0">
                <a:solidFill>
                  <a:prstClr val="black"/>
                </a:solidFill>
              </a:rPr>
              <a:pPr marL="25400"/>
              <a:t>22</a:t>
            </a:fld>
            <a:r>
              <a:rPr dirty="0">
                <a:solidFill>
                  <a:prstClr val="black"/>
                </a:solidFill>
              </a:rPr>
              <a:t>/</a:t>
            </a:r>
            <a:r>
              <a:rPr spc="-10" dirty="0">
                <a:solidFill>
                  <a:prstClr val="black"/>
                </a:solidFill>
              </a:rPr>
              <a:t>2</a:t>
            </a:r>
            <a:r>
              <a:rPr spc="-5" dirty="0">
                <a:solidFill>
                  <a:prstClr val="black"/>
                </a:solidFill>
              </a:rPr>
              <a:t>3</a:t>
            </a:r>
          </a:p>
        </p:txBody>
      </p:sp>
    </p:spTree>
    <p:extLst>
      <p:ext uri="{BB962C8B-B14F-4D97-AF65-F5344CB8AC3E}">
        <p14:creationId xmlns:p14="http://schemas.microsoft.com/office/powerpoint/2010/main" val="814675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84148" y="1728851"/>
            <a:ext cx="5515102" cy="4107942"/>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3880358" y="2768345"/>
            <a:ext cx="24765" cy="0"/>
          </a:xfrm>
          <a:custGeom>
            <a:avLst/>
            <a:gdLst/>
            <a:ahLst/>
            <a:cxnLst/>
            <a:rect l="l" t="t" r="r" b="b"/>
            <a:pathLst>
              <a:path w="24764">
                <a:moveTo>
                  <a:pt x="0" y="0"/>
                </a:moveTo>
                <a:lnTo>
                  <a:pt x="24511" y="0"/>
                </a:lnTo>
              </a:path>
            </a:pathLst>
          </a:custGeom>
          <a:ln w="3175">
            <a:solidFill>
              <a:srgbClr val="3164FF"/>
            </a:solidFill>
          </a:ln>
        </p:spPr>
        <p:txBody>
          <a:bodyPr wrap="square" lIns="0" tIns="0" rIns="0" bIns="0" rtlCol="0"/>
          <a:lstStyle/>
          <a:p>
            <a:endParaRPr>
              <a:solidFill>
                <a:prstClr val="black"/>
              </a:solidFill>
            </a:endParaRPr>
          </a:p>
        </p:txBody>
      </p:sp>
      <p:sp>
        <p:nvSpPr>
          <p:cNvPr id="4" name="object 4"/>
          <p:cNvSpPr/>
          <p:nvPr/>
        </p:nvSpPr>
        <p:spPr>
          <a:xfrm>
            <a:off x="3848608" y="2773807"/>
            <a:ext cx="57150" cy="0"/>
          </a:xfrm>
          <a:custGeom>
            <a:avLst/>
            <a:gdLst/>
            <a:ahLst/>
            <a:cxnLst/>
            <a:rect l="l" t="t" r="r" b="b"/>
            <a:pathLst>
              <a:path w="57150">
                <a:moveTo>
                  <a:pt x="0" y="0"/>
                </a:moveTo>
                <a:lnTo>
                  <a:pt x="57150" y="0"/>
                </a:lnTo>
              </a:path>
            </a:pathLst>
          </a:custGeom>
          <a:ln w="3175">
            <a:solidFill>
              <a:srgbClr val="3164FF"/>
            </a:solidFill>
          </a:ln>
        </p:spPr>
        <p:txBody>
          <a:bodyPr wrap="square" lIns="0" tIns="0" rIns="0" bIns="0" rtlCol="0"/>
          <a:lstStyle/>
          <a:p>
            <a:endParaRPr>
              <a:solidFill>
                <a:prstClr val="black"/>
              </a:solidFill>
            </a:endParaRPr>
          </a:p>
        </p:txBody>
      </p:sp>
      <p:sp>
        <p:nvSpPr>
          <p:cNvPr id="5" name="object 5"/>
          <p:cNvSpPr/>
          <p:nvPr/>
        </p:nvSpPr>
        <p:spPr>
          <a:xfrm>
            <a:off x="3816858" y="2779395"/>
            <a:ext cx="90170" cy="0"/>
          </a:xfrm>
          <a:custGeom>
            <a:avLst/>
            <a:gdLst/>
            <a:ahLst/>
            <a:cxnLst/>
            <a:rect l="l" t="t" r="r" b="b"/>
            <a:pathLst>
              <a:path w="90170">
                <a:moveTo>
                  <a:pt x="0" y="0"/>
                </a:moveTo>
                <a:lnTo>
                  <a:pt x="89662" y="0"/>
                </a:lnTo>
              </a:path>
            </a:pathLst>
          </a:custGeom>
          <a:ln w="3175">
            <a:solidFill>
              <a:srgbClr val="3164FF"/>
            </a:solidFill>
          </a:ln>
        </p:spPr>
        <p:txBody>
          <a:bodyPr wrap="square" lIns="0" tIns="0" rIns="0" bIns="0" rtlCol="0"/>
          <a:lstStyle/>
          <a:p>
            <a:endParaRPr>
              <a:solidFill>
                <a:prstClr val="black"/>
              </a:solidFill>
            </a:endParaRPr>
          </a:p>
        </p:txBody>
      </p:sp>
      <p:sp>
        <p:nvSpPr>
          <p:cNvPr id="6" name="object 6"/>
          <p:cNvSpPr/>
          <p:nvPr/>
        </p:nvSpPr>
        <p:spPr>
          <a:xfrm>
            <a:off x="3785108" y="2784982"/>
            <a:ext cx="122555" cy="0"/>
          </a:xfrm>
          <a:custGeom>
            <a:avLst/>
            <a:gdLst/>
            <a:ahLst/>
            <a:cxnLst/>
            <a:rect l="l" t="t" r="r" b="b"/>
            <a:pathLst>
              <a:path w="122554">
                <a:moveTo>
                  <a:pt x="0" y="0"/>
                </a:moveTo>
                <a:lnTo>
                  <a:pt x="122300" y="0"/>
                </a:lnTo>
              </a:path>
            </a:pathLst>
          </a:custGeom>
          <a:ln w="3175">
            <a:solidFill>
              <a:srgbClr val="3164FF"/>
            </a:solidFill>
          </a:ln>
        </p:spPr>
        <p:txBody>
          <a:bodyPr wrap="square" lIns="0" tIns="0" rIns="0" bIns="0" rtlCol="0"/>
          <a:lstStyle/>
          <a:p>
            <a:endParaRPr>
              <a:solidFill>
                <a:prstClr val="black"/>
              </a:solidFill>
            </a:endParaRPr>
          </a:p>
        </p:txBody>
      </p:sp>
      <p:sp>
        <p:nvSpPr>
          <p:cNvPr id="7" name="object 7"/>
          <p:cNvSpPr/>
          <p:nvPr/>
        </p:nvSpPr>
        <p:spPr>
          <a:xfrm>
            <a:off x="3753358" y="2790444"/>
            <a:ext cx="154940" cy="0"/>
          </a:xfrm>
          <a:custGeom>
            <a:avLst/>
            <a:gdLst/>
            <a:ahLst/>
            <a:cxnLst/>
            <a:rect l="l" t="t" r="r" b="b"/>
            <a:pathLst>
              <a:path w="154939">
                <a:moveTo>
                  <a:pt x="0" y="0"/>
                </a:moveTo>
                <a:lnTo>
                  <a:pt x="154939" y="0"/>
                </a:lnTo>
              </a:path>
            </a:pathLst>
          </a:custGeom>
          <a:ln w="3175">
            <a:solidFill>
              <a:srgbClr val="3164FF"/>
            </a:solidFill>
          </a:ln>
        </p:spPr>
        <p:txBody>
          <a:bodyPr wrap="square" lIns="0" tIns="0" rIns="0" bIns="0" rtlCol="0"/>
          <a:lstStyle/>
          <a:p>
            <a:endParaRPr>
              <a:solidFill>
                <a:prstClr val="black"/>
              </a:solidFill>
            </a:endParaRPr>
          </a:p>
        </p:txBody>
      </p:sp>
      <p:sp>
        <p:nvSpPr>
          <p:cNvPr id="8" name="object 8"/>
          <p:cNvSpPr/>
          <p:nvPr/>
        </p:nvSpPr>
        <p:spPr>
          <a:xfrm>
            <a:off x="3721608" y="2796032"/>
            <a:ext cx="187960" cy="0"/>
          </a:xfrm>
          <a:custGeom>
            <a:avLst/>
            <a:gdLst/>
            <a:ahLst/>
            <a:cxnLst/>
            <a:rect l="l" t="t" r="r" b="b"/>
            <a:pathLst>
              <a:path w="187960">
                <a:moveTo>
                  <a:pt x="0" y="0"/>
                </a:moveTo>
                <a:lnTo>
                  <a:pt x="187578" y="0"/>
                </a:lnTo>
              </a:path>
            </a:pathLst>
          </a:custGeom>
          <a:ln w="3175">
            <a:solidFill>
              <a:srgbClr val="3164FF"/>
            </a:solidFill>
          </a:ln>
        </p:spPr>
        <p:txBody>
          <a:bodyPr wrap="square" lIns="0" tIns="0" rIns="0" bIns="0" rtlCol="0"/>
          <a:lstStyle/>
          <a:p>
            <a:endParaRPr>
              <a:solidFill>
                <a:prstClr val="black"/>
              </a:solidFill>
            </a:endParaRPr>
          </a:p>
        </p:txBody>
      </p:sp>
      <p:sp>
        <p:nvSpPr>
          <p:cNvPr id="9" name="object 9"/>
          <p:cNvSpPr/>
          <p:nvPr/>
        </p:nvSpPr>
        <p:spPr>
          <a:xfrm>
            <a:off x="3689858" y="2801492"/>
            <a:ext cx="220345" cy="0"/>
          </a:xfrm>
          <a:custGeom>
            <a:avLst/>
            <a:gdLst/>
            <a:ahLst/>
            <a:cxnLst/>
            <a:rect l="l" t="t" r="r" b="b"/>
            <a:pathLst>
              <a:path w="220345">
                <a:moveTo>
                  <a:pt x="0" y="0"/>
                </a:moveTo>
                <a:lnTo>
                  <a:pt x="220090" y="0"/>
                </a:lnTo>
              </a:path>
            </a:pathLst>
          </a:custGeom>
          <a:ln w="3175">
            <a:solidFill>
              <a:srgbClr val="3164FF"/>
            </a:solidFill>
          </a:ln>
        </p:spPr>
        <p:txBody>
          <a:bodyPr wrap="square" lIns="0" tIns="0" rIns="0" bIns="0" rtlCol="0"/>
          <a:lstStyle/>
          <a:p>
            <a:endParaRPr>
              <a:solidFill>
                <a:prstClr val="black"/>
              </a:solidFill>
            </a:endParaRPr>
          </a:p>
        </p:txBody>
      </p:sp>
      <p:sp>
        <p:nvSpPr>
          <p:cNvPr id="10" name="object 10"/>
          <p:cNvSpPr/>
          <p:nvPr/>
        </p:nvSpPr>
        <p:spPr>
          <a:xfrm>
            <a:off x="3658108" y="2807080"/>
            <a:ext cx="252729" cy="0"/>
          </a:xfrm>
          <a:custGeom>
            <a:avLst/>
            <a:gdLst/>
            <a:ahLst/>
            <a:cxnLst/>
            <a:rect l="l" t="t" r="r" b="b"/>
            <a:pathLst>
              <a:path w="252729">
                <a:moveTo>
                  <a:pt x="0" y="0"/>
                </a:moveTo>
                <a:lnTo>
                  <a:pt x="252729" y="0"/>
                </a:lnTo>
              </a:path>
            </a:pathLst>
          </a:custGeom>
          <a:ln w="3175">
            <a:solidFill>
              <a:srgbClr val="3164FF"/>
            </a:solidFill>
          </a:ln>
        </p:spPr>
        <p:txBody>
          <a:bodyPr wrap="square" lIns="0" tIns="0" rIns="0" bIns="0" rtlCol="0"/>
          <a:lstStyle/>
          <a:p>
            <a:endParaRPr>
              <a:solidFill>
                <a:prstClr val="black"/>
              </a:solidFill>
            </a:endParaRPr>
          </a:p>
        </p:txBody>
      </p:sp>
      <p:sp>
        <p:nvSpPr>
          <p:cNvPr id="11" name="object 11"/>
          <p:cNvSpPr/>
          <p:nvPr/>
        </p:nvSpPr>
        <p:spPr>
          <a:xfrm>
            <a:off x="3626358" y="2812542"/>
            <a:ext cx="285750" cy="0"/>
          </a:xfrm>
          <a:custGeom>
            <a:avLst/>
            <a:gdLst/>
            <a:ahLst/>
            <a:cxnLst/>
            <a:rect l="l" t="t" r="r" b="b"/>
            <a:pathLst>
              <a:path w="285750">
                <a:moveTo>
                  <a:pt x="0" y="0"/>
                </a:moveTo>
                <a:lnTo>
                  <a:pt x="285368" y="0"/>
                </a:lnTo>
              </a:path>
            </a:pathLst>
          </a:custGeom>
          <a:ln w="3175">
            <a:solidFill>
              <a:srgbClr val="3164FF"/>
            </a:solidFill>
          </a:ln>
        </p:spPr>
        <p:txBody>
          <a:bodyPr wrap="square" lIns="0" tIns="0" rIns="0" bIns="0" rtlCol="0"/>
          <a:lstStyle/>
          <a:p>
            <a:endParaRPr>
              <a:solidFill>
                <a:prstClr val="black"/>
              </a:solidFill>
            </a:endParaRPr>
          </a:p>
        </p:txBody>
      </p:sp>
      <p:sp>
        <p:nvSpPr>
          <p:cNvPr id="12" name="object 12"/>
          <p:cNvSpPr/>
          <p:nvPr/>
        </p:nvSpPr>
        <p:spPr>
          <a:xfrm>
            <a:off x="3594608" y="2818129"/>
            <a:ext cx="318135" cy="0"/>
          </a:xfrm>
          <a:custGeom>
            <a:avLst/>
            <a:gdLst/>
            <a:ahLst/>
            <a:cxnLst/>
            <a:rect l="l" t="t" r="r" b="b"/>
            <a:pathLst>
              <a:path w="318135">
                <a:moveTo>
                  <a:pt x="0" y="0"/>
                </a:moveTo>
                <a:lnTo>
                  <a:pt x="318007" y="0"/>
                </a:lnTo>
              </a:path>
            </a:pathLst>
          </a:custGeom>
          <a:ln w="3175">
            <a:solidFill>
              <a:srgbClr val="3164FF"/>
            </a:solidFill>
          </a:ln>
        </p:spPr>
        <p:txBody>
          <a:bodyPr wrap="square" lIns="0" tIns="0" rIns="0" bIns="0" rtlCol="0"/>
          <a:lstStyle/>
          <a:p>
            <a:endParaRPr>
              <a:solidFill>
                <a:prstClr val="black"/>
              </a:solidFill>
            </a:endParaRPr>
          </a:p>
        </p:txBody>
      </p:sp>
      <p:sp>
        <p:nvSpPr>
          <p:cNvPr id="13" name="object 13"/>
          <p:cNvSpPr/>
          <p:nvPr/>
        </p:nvSpPr>
        <p:spPr>
          <a:xfrm>
            <a:off x="3562858" y="2823591"/>
            <a:ext cx="350520" cy="0"/>
          </a:xfrm>
          <a:custGeom>
            <a:avLst/>
            <a:gdLst/>
            <a:ahLst/>
            <a:cxnLst/>
            <a:rect l="l" t="t" r="r" b="b"/>
            <a:pathLst>
              <a:path w="350520">
                <a:moveTo>
                  <a:pt x="0" y="0"/>
                </a:moveTo>
                <a:lnTo>
                  <a:pt x="350519" y="0"/>
                </a:lnTo>
              </a:path>
            </a:pathLst>
          </a:custGeom>
          <a:ln w="3175">
            <a:solidFill>
              <a:srgbClr val="3164FF"/>
            </a:solidFill>
          </a:ln>
        </p:spPr>
        <p:txBody>
          <a:bodyPr wrap="square" lIns="0" tIns="0" rIns="0" bIns="0" rtlCol="0"/>
          <a:lstStyle/>
          <a:p>
            <a:endParaRPr>
              <a:solidFill>
                <a:prstClr val="black"/>
              </a:solidFill>
            </a:endParaRPr>
          </a:p>
        </p:txBody>
      </p:sp>
      <p:sp>
        <p:nvSpPr>
          <p:cNvPr id="14" name="object 14"/>
          <p:cNvSpPr/>
          <p:nvPr/>
        </p:nvSpPr>
        <p:spPr>
          <a:xfrm>
            <a:off x="3531108" y="2829179"/>
            <a:ext cx="383540" cy="0"/>
          </a:xfrm>
          <a:custGeom>
            <a:avLst/>
            <a:gdLst/>
            <a:ahLst/>
            <a:cxnLst/>
            <a:rect l="l" t="t" r="r" b="b"/>
            <a:pathLst>
              <a:path w="383539">
                <a:moveTo>
                  <a:pt x="0" y="0"/>
                </a:moveTo>
                <a:lnTo>
                  <a:pt x="383158" y="0"/>
                </a:lnTo>
              </a:path>
            </a:pathLst>
          </a:custGeom>
          <a:ln w="3175">
            <a:solidFill>
              <a:srgbClr val="3164FF"/>
            </a:solidFill>
          </a:ln>
        </p:spPr>
        <p:txBody>
          <a:bodyPr wrap="square" lIns="0" tIns="0" rIns="0" bIns="0" rtlCol="0"/>
          <a:lstStyle/>
          <a:p>
            <a:endParaRPr>
              <a:solidFill>
                <a:prstClr val="black"/>
              </a:solidFill>
            </a:endParaRPr>
          </a:p>
        </p:txBody>
      </p:sp>
      <p:sp>
        <p:nvSpPr>
          <p:cNvPr id="15" name="object 15"/>
          <p:cNvSpPr/>
          <p:nvPr/>
        </p:nvSpPr>
        <p:spPr>
          <a:xfrm>
            <a:off x="3499358" y="2834767"/>
            <a:ext cx="415925" cy="0"/>
          </a:xfrm>
          <a:custGeom>
            <a:avLst/>
            <a:gdLst/>
            <a:ahLst/>
            <a:cxnLst/>
            <a:rect l="l" t="t" r="r" b="b"/>
            <a:pathLst>
              <a:path w="415925">
                <a:moveTo>
                  <a:pt x="0" y="0"/>
                </a:moveTo>
                <a:lnTo>
                  <a:pt x="415797" y="0"/>
                </a:lnTo>
              </a:path>
            </a:pathLst>
          </a:custGeom>
          <a:ln w="3175">
            <a:solidFill>
              <a:srgbClr val="3164FF"/>
            </a:solidFill>
          </a:ln>
        </p:spPr>
        <p:txBody>
          <a:bodyPr wrap="square" lIns="0" tIns="0" rIns="0" bIns="0" rtlCol="0"/>
          <a:lstStyle/>
          <a:p>
            <a:endParaRPr>
              <a:solidFill>
                <a:prstClr val="black"/>
              </a:solidFill>
            </a:endParaRPr>
          </a:p>
        </p:txBody>
      </p:sp>
      <p:sp>
        <p:nvSpPr>
          <p:cNvPr id="16" name="object 16"/>
          <p:cNvSpPr/>
          <p:nvPr/>
        </p:nvSpPr>
        <p:spPr>
          <a:xfrm>
            <a:off x="3475482" y="2838323"/>
            <a:ext cx="445134" cy="31750"/>
          </a:xfrm>
          <a:custGeom>
            <a:avLst/>
            <a:gdLst/>
            <a:ahLst/>
            <a:cxnLst/>
            <a:rect l="l" t="t" r="r" b="b"/>
            <a:pathLst>
              <a:path w="445135" h="31750">
                <a:moveTo>
                  <a:pt x="0" y="31494"/>
                </a:moveTo>
                <a:lnTo>
                  <a:pt x="444753" y="31494"/>
                </a:lnTo>
                <a:lnTo>
                  <a:pt x="44475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7" name="object 17"/>
          <p:cNvSpPr/>
          <p:nvPr/>
        </p:nvSpPr>
        <p:spPr>
          <a:xfrm>
            <a:off x="3480561" y="2871470"/>
            <a:ext cx="445134" cy="31750"/>
          </a:xfrm>
          <a:custGeom>
            <a:avLst/>
            <a:gdLst/>
            <a:ahLst/>
            <a:cxnLst/>
            <a:rect l="l" t="t" r="r" b="b"/>
            <a:pathLst>
              <a:path w="445135" h="31750">
                <a:moveTo>
                  <a:pt x="0" y="31621"/>
                </a:moveTo>
                <a:lnTo>
                  <a:pt x="444880" y="31621"/>
                </a:lnTo>
                <a:lnTo>
                  <a:pt x="44488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8" name="object 18"/>
          <p:cNvSpPr/>
          <p:nvPr/>
        </p:nvSpPr>
        <p:spPr>
          <a:xfrm>
            <a:off x="3485769" y="2904617"/>
            <a:ext cx="445134" cy="31750"/>
          </a:xfrm>
          <a:custGeom>
            <a:avLst/>
            <a:gdLst/>
            <a:ahLst/>
            <a:cxnLst/>
            <a:rect l="l" t="t" r="r" b="b"/>
            <a:pathLst>
              <a:path w="445135" h="31750">
                <a:moveTo>
                  <a:pt x="0" y="31621"/>
                </a:moveTo>
                <a:lnTo>
                  <a:pt x="444753" y="31621"/>
                </a:lnTo>
                <a:lnTo>
                  <a:pt x="44475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9" name="object 19"/>
          <p:cNvSpPr/>
          <p:nvPr/>
        </p:nvSpPr>
        <p:spPr>
          <a:xfrm>
            <a:off x="3490848" y="2937891"/>
            <a:ext cx="445134" cy="31750"/>
          </a:xfrm>
          <a:custGeom>
            <a:avLst/>
            <a:gdLst/>
            <a:ahLst/>
            <a:cxnLst/>
            <a:rect l="l" t="t" r="r" b="b"/>
            <a:pathLst>
              <a:path w="445135" h="31750">
                <a:moveTo>
                  <a:pt x="0" y="31621"/>
                </a:moveTo>
                <a:lnTo>
                  <a:pt x="444753" y="31621"/>
                </a:lnTo>
                <a:lnTo>
                  <a:pt x="44475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0" name="object 20"/>
          <p:cNvSpPr/>
          <p:nvPr/>
        </p:nvSpPr>
        <p:spPr>
          <a:xfrm>
            <a:off x="3496055" y="2971038"/>
            <a:ext cx="445134" cy="31750"/>
          </a:xfrm>
          <a:custGeom>
            <a:avLst/>
            <a:gdLst/>
            <a:ahLst/>
            <a:cxnLst/>
            <a:rect l="l" t="t" r="r" b="b"/>
            <a:pathLst>
              <a:path w="445135" h="31750">
                <a:moveTo>
                  <a:pt x="0" y="31621"/>
                </a:moveTo>
                <a:lnTo>
                  <a:pt x="444754" y="31621"/>
                </a:lnTo>
                <a:lnTo>
                  <a:pt x="444754"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1" name="object 21"/>
          <p:cNvSpPr/>
          <p:nvPr/>
        </p:nvSpPr>
        <p:spPr>
          <a:xfrm>
            <a:off x="3501135" y="3004312"/>
            <a:ext cx="445134" cy="31750"/>
          </a:xfrm>
          <a:custGeom>
            <a:avLst/>
            <a:gdLst/>
            <a:ahLst/>
            <a:cxnLst/>
            <a:rect l="l" t="t" r="r" b="b"/>
            <a:pathLst>
              <a:path w="445135" h="31750">
                <a:moveTo>
                  <a:pt x="0" y="31494"/>
                </a:moveTo>
                <a:lnTo>
                  <a:pt x="444753" y="31494"/>
                </a:lnTo>
                <a:lnTo>
                  <a:pt x="44475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22" name="object 22"/>
          <p:cNvSpPr/>
          <p:nvPr/>
        </p:nvSpPr>
        <p:spPr>
          <a:xfrm>
            <a:off x="3506215" y="3037459"/>
            <a:ext cx="445134" cy="31750"/>
          </a:xfrm>
          <a:custGeom>
            <a:avLst/>
            <a:gdLst/>
            <a:ahLst/>
            <a:cxnLst/>
            <a:rect l="l" t="t" r="r" b="b"/>
            <a:pathLst>
              <a:path w="445135" h="31750">
                <a:moveTo>
                  <a:pt x="0" y="31621"/>
                </a:moveTo>
                <a:lnTo>
                  <a:pt x="444881" y="31621"/>
                </a:lnTo>
                <a:lnTo>
                  <a:pt x="44488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3" name="object 23"/>
          <p:cNvSpPr/>
          <p:nvPr/>
        </p:nvSpPr>
        <p:spPr>
          <a:xfrm>
            <a:off x="3511422" y="3070606"/>
            <a:ext cx="445134" cy="31750"/>
          </a:xfrm>
          <a:custGeom>
            <a:avLst/>
            <a:gdLst/>
            <a:ahLst/>
            <a:cxnLst/>
            <a:rect l="l" t="t" r="r" b="b"/>
            <a:pathLst>
              <a:path w="445135" h="31750">
                <a:moveTo>
                  <a:pt x="0" y="31621"/>
                </a:moveTo>
                <a:lnTo>
                  <a:pt x="444753" y="31621"/>
                </a:lnTo>
                <a:lnTo>
                  <a:pt x="44475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4" name="object 24"/>
          <p:cNvSpPr/>
          <p:nvPr/>
        </p:nvSpPr>
        <p:spPr>
          <a:xfrm>
            <a:off x="3516503" y="3103880"/>
            <a:ext cx="445134" cy="31750"/>
          </a:xfrm>
          <a:custGeom>
            <a:avLst/>
            <a:gdLst/>
            <a:ahLst/>
            <a:cxnLst/>
            <a:rect l="l" t="t" r="r" b="b"/>
            <a:pathLst>
              <a:path w="445135" h="31750">
                <a:moveTo>
                  <a:pt x="0" y="31494"/>
                </a:moveTo>
                <a:lnTo>
                  <a:pt x="444881" y="31494"/>
                </a:lnTo>
                <a:lnTo>
                  <a:pt x="444881"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25" name="object 25"/>
          <p:cNvSpPr/>
          <p:nvPr/>
        </p:nvSpPr>
        <p:spPr>
          <a:xfrm>
            <a:off x="3521709" y="3137027"/>
            <a:ext cx="445134" cy="31750"/>
          </a:xfrm>
          <a:custGeom>
            <a:avLst/>
            <a:gdLst/>
            <a:ahLst/>
            <a:cxnLst/>
            <a:rect l="l" t="t" r="r" b="b"/>
            <a:pathLst>
              <a:path w="445135" h="31750">
                <a:moveTo>
                  <a:pt x="0" y="31621"/>
                </a:moveTo>
                <a:lnTo>
                  <a:pt x="444753" y="31621"/>
                </a:lnTo>
                <a:lnTo>
                  <a:pt x="44475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6" name="object 26"/>
          <p:cNvSpPr/>
          <p:nvPr/>
        </p:nvSpPr>
        <p:spPr>
          <a:xfrm>
            <a:off x="3526790" y="3170301"/>
            <a:ext cx="445134" cy="31750"/>
          </a:xfrm>
          <a:custGeom>
            <a:avLst/>
            <a:gdLst/>
            <a:ahLst/>
            <a:cxnLst/>
            <a:rect l="l" t="t" r="r" b="b"/>
            <a:pathLst>
              <a:path w="445135" h="31750">
                <a:moveTo>
                  <a:pt x="0" y="31494"/>
                </a:moveTo>
                <a:lnTo>
                  <a:pt x="444754" y="31494"/>
                </a:lnTo>
                <a:lnTo>
                  <a:pt x="444754"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27" name="object 27"/>
          <p:cNvSpPr/>
          <p:nvPr/>
        </p:nvSpPr>
        <p:spPr>
          <a:xfrm>
            <a:off x="3531996" y="3203448"/>
            <a:ext cx="445134" cy="31750"/>
          </a:xfrm>
          <a:custGeom>
            <a:avLst/>
            <a:gdLst/>
            <a:ahLst/>
            <a:cxnLst/>
            <a:rect l="l" t="t" r="r" b="b"/>
            <a:pathLst>
              <a:path w="445135" h="31750">
                <a:moveTo>
                  <a:pt x="0" y="31621"/>
                </a:moveTo>
                <a:lnTo>
                  <a:pt x="444753" y="31621"/>
                </a:lnTo>
                <a:lnTo>
                  <a:pt x="44475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8" name="object 28"/>
          <p:cNvSpPr/>
          <p:nvPr/>
        </p:nvSpPr>
        <p:spPr>
          <a:xfrm>
            <a:off x="3537077" y="3236595"/>
            <a:ext cx="445134" cy="31750"/>
          </a:xfrm>
          <a:custGeom>
            <a:avLst/>
            <a:gdLst/>
            <a:ahLst/>
            <a:cxnLst/>
            <a:rect l="l" t="t" r="r" b="b"/>
            <a:pathLst>
              <a:path w="445135" h="31750">
                <a:moveTo>
                  <a:pt x="0" y="31621"/>
                </a:moveTo>
                <a:lnTo>
                  <a:pt x="444753" y="31621"/>
                </a:lnTo>
                <a:lnTo>
                  <a:pt x="44475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29" name="object 29"/>
          <p:cNvSpPr/>
          <p:nvPr/>
        </p:nvSpPr>
        <p:spPr>
          <a:xfrm>
            <a:off x="3542157" y="3269869"/>
            <a:ext cx="445134" cy="31750"/>
          </a:xfrm>
          <a:custGeom>
            <a:avLst/>
            <a:gdLst/>
            <a:ahLst/>
            <a:cxnLst/>
            <a:rect l="l" t="t" r="r" b="b"/>
            <a:pathLst>
              <a:path w="445135" h="31750">
                <a:moveTo>
                  <a:pt x="0" y="31494"/>
                </a:moveTo>
                <a:lnTo>
                  <a:pt x="444880" y="31494"/>
                </a:lnTo>
                <a:lnTo>
                  <a:pt x="444880"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30" name="object 30"/>
          <p:cNvSpPr/>
          <p:nvPr/>
        </p:nvSpPr>
        <p:spPr>
          <a:xfrm>
            <a:off x="3547364" y="3303016"/>
            <a:ext cx="445134" cy="31750"/>
          </a:xfrm>
          <a:custGeom>
            <a:avLst/>
            <a:gdLst/>
            <a:ahLst/>
            <a:cxnLst/>
            <a:rect l="l" t="t" r="r" b="b"/>
            <a:pathLst>
              <a:path w="445135" h="31750">
                <a:moveTo>
                  <a:pt x="0" y="31621"/>
                </a:moveTo>
                <a:lnTo>
                  <a:pt x="444753" y="31621"/>
                </a:lnTo>
                <a:lnTo>
                  <a:pt x="44475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1" name="object 31"/>
          <p:cNvSpPr/>
          <p:nvPr/>
        </p:nvSpPr>
        <p:spPr>
          <a:xfrm>
            <a:off x="3552444" y="3336163"/>
            <a:ext cx="445134" cy="31750"/>
          </a:xfrm>
          <a:custGeom>
            <a:avLst/>
            <a:gdLst/>
            <a:ahLst/>
            <a:cxnLst/>
            <a:rect l="l" t="t" r="r" b="b"/>
            <a:pathLst>
              <a:path w="445135" h="31750">
                <a:moveTo>
                  <a:pt x="0" y="31621"/>
                </a:moveTo>
                <a:lnTo>
                  <a:pt x="444753" y="31621"/>
                </a:lnTo>
                <a:lnTo>
                  <a:pt x="44475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2" name="object 32"/>
          <p:cNvSpPr/>
          <p:nvPr/>
        </p:nvSpPr>
        <p:spPr>
          <a:xfrm>
            <a:off x="3557651" y="3369437"/>
            <a:ext cx="445134" cy="31750"/>
          </a:xfrm>
          <a:custGeom>
            <a:avLst/>
            <a:gdLst/>
            <a:ahLst/>
            <a:cxnLst/>
            <a:rect l="l" t="t" r="r" b="b"/>
            <a:pathLst>
              <a:path w="445135" h="31750">
                <a:moveTo>
                  <a:pt x="0" y="31494"/>
                </a:moveTo>
                <a:lnTo>
                  <a:pt x="444753" y="31494"/>
                </a:lnTo>
                <a:lnTo>
                  <a:pt x="44475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33" name="object 33"/>
          <p:cNvSpPr/>
          <p:nvPr/>
        </p:nvSpPr>
        <p:spPr>
          <a:xfrm>
            <a:off x="3562730" y="3402584"/>
            <a:ext cx="445134" cy="31750"/>
          </a:xfrm>
          <a:custGeom>
            <a:avLst/>
            <a:gdLst/>
            <a:ahLst/>
            <a:cxnLst/>
            <a:rect l="l" t="t" r="r" b="b"/>
            <a:pathLst>
              <a:path w="445135" h="31750">
                <a:moveTo>
                  <a:pt x="0" y="31621"/>
                </a:moveTo>
                <a:lnTo>
                  <a:pt x="444754" y="31621"/>
                </a:lnTo>
                <a:lnTo>
                  <a:pt x="444754"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4" name="object 34"/>
          <p:cNvSpPr/>
          <p:nvPr/>
        </p:nvSpPr>
        <p:spPr>
          <a:xfrm>
            <a:off x="3567810" y="3435858"/>
            <a:ext cx="445134" cy="31750"/>
          </a:xfrm>
          <a:custGeom>
            <a:avLst/>
            <a:gdLst/>
            <a:ahLst/>
            <a:cxnLst/>
            <a:rect l="l" t="t" r="r" b="b"/>
            <a:pathLst>
              <a:path w="445135" h="31750">
                <a:moveTo>
                  <a:pt x="0" y="31494"/>
                </a:moveTo>
                <a:lnTo>
                  <a:pt x="444880" y="31494"/>
                </a:lnTo>
                <a:lnTo>
                  <a:pt x="444880"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35" name="object 35"/>
          <p:cNvSpPr/>
          <p:nvPr/>
        </p:nvSpPr>
        <p:spPr>
          <a:xfrm>
            <a:off x="3573017" y="3469005"/>
            <a:ext cx="445134" cy="31750"/>
          </a:xfrm>
          <a:custGeom>
            <a:avLst/>
            <a:gdLst/>
            <a:ahLst/>
            <a:cxnLst/>
            <a:rect l="l" t="t" r="r" b="b"/>
            <a:pathLst>
              <a:path w="445135" h="31750">
                <a:moveTo>
                  <a:pt x="0" y="31621"/>
                </a:moveTo>
                <a:lnTo>
                  <a:pt x="444754" y="31621"/>
                </a:lnTo>
                <a:lnTo>
                  <a:pt x="444754"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6" name="object 36"/>
          <p:cNvSpPr/>
          <p:nvPr/>
        </p:nvSpPr>
        <p:spPr>
          <a:xfrm>
            <a:off x="3578097" y="3502152"/>
            <a:ext cx="445134" cy="31750"/>
          </a:xfrm>
          <a:custGeom>
            <a:avLst/>
            <a:gdLst/>
            <a:ahLst/>
            <a:cxnLst/>
            <a:rect l="l" t="t" r="r" b="b"/>
            <a:pathLst>
              <a:path w="445135" h="31750">
                <a:moveTo>
                  <a:pt x="0" y="31621"/>
                </a:moveTo>
                <a:lnTo>
                  <a:pt x="444753" y="31621"/>
                </a:lnTo>
                <a:lnTo>
                  <a:pt x="44475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7" name="object 37"/>
          <p:cNvSpPr/>
          <p:nvPr/>
        </p:nvSpPr>
        <p:spPr>
          <a:xfrm>
            <a:off x="3583304" y="3535426"/>
            <a:ext cx="445134" cy="31750"/>
          </a:xfrm>
          <a:custGeom>
            <a:avLst/>
            <a:gdLst/>
            <a:ahLst/>
            <a:cxnLst/>
            <a:rect l="l" t="t" r="r" b="b"/>
            <a:pathLst>
              <a:path w="445135" h="31750">
                <a:moveTo>
                  <a:pt x="0" y="31494"/>
                </a:moveTo>
                <a:lnTo>
                  <a:pt x="444754" y="31494"/>
                </a:lnTo>
                <a:lnTo>
                  <a:pt x="444754"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38" name="object 38"/>
          <p:cNvSpPr/>
          <p:nvPr/>
        </p:nvSpPr>
        <p:spPr>
          <a:xfrm>
            <a:off x="3588384" y="3568573"/>
            <a:ext cx="445134" cy="31750"/>
          </a:xfrm>
          <a:custGeom>
            <a:avLst/>
            <a:gdLst/>
            <a:ahLst/>
            <a:cxnLst/>
            <a:rect l="l" t="t" r="r" b="b"/>
            <a:pathLst>
              <a:path w="445135" h="31750">
                <a:moveTo>
                  <a:pt x="0" y="31621"/>
                </a:moveTo>
                <a:lnTo>
                  <a:pt x="444753" y="31621"/>
                </a:lnTo>
                <a:lnTo>
                  <a:pt x="44475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39" name="object 39"/>
          <p:cNvSpPr/>
          <p:nvPr/>
        </p:nvSpPr>
        <p:spPr>
          <a:xfrm>
            <a:off x="3593465" y="3601720"/>
            <a:ext cx="445134" cy="31750"/>
          </a:xfrm>
          <a:custGeom>
            <a:avLst/>
            <a:gdLst/>
            <a:ahLst/>
            <a:cxnLst/>
            <a:rect l="l" t="t" r="r" b="b"/>
            <a:pathLst>
              <a:path w="445135" h="31750">
                <a:moveTo>
                  <a:pt x="0" y="31621"/>
                </a:moveTo>
                <a:lnTo>
                  <a:pt x="444881" y="31621"/>
                </a:lnTo>
                <a:lnTo>
                  <a:pt x="44488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0" name="object 40"/>
          <p:cNvSpPr/>
          <p:nvPr/>
        </p:nvSpPr>
        <p:spPr>
          <a:xfrm>
            <a:off x="3598671" y="3634994"/>
            <a:ext cx="445134" cy="31750"/>
          </a:xfrm>
          <a:custGeom>
            <a:avLst/>
            <a:gdLst/>
            <a:ahLst/>
            <a:cxnLst/>
            <a:rect l="l" t="t" r="r" b="b"/>
            <a:pathLst>
              <a:path w="445135" h="31750">
                <a:moveTo>
                  <a:pt x="0" y="31494"/>
                </a:moveTo>
                <a:lnTo>
                  <a:pt x="444753" y="31494"/>
                </a:lnTo>
                <a:lnTo>
                  <a:pt x="44475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41" name="object 41"/>
          <p:cNvSpPr/>
          <p:nvPr/>
        </p:nvSpPr>
        <p:spPr>
          <a:xfrm>
            <a:off x="3603752" y="3668141"/>
            <a:ext cx="445134" cy="31750"/>
          </a:xfrm>
          <a:custGeom>
            <a:avLst/>
            <a:gdLst/>
            <a:ahLst/>
            <a:cxnLst/>
            <a:rect l="l" t="t" r="r" b="b"/>
            <a:pathLst>
              <a:path w="445135" h="31750">
                <a:moveTo>
                  <a:pt x="0" y="31621"/>
                </a:moveTo>
                <a:lnTo>
                  <a:pt x="444753" y="31621"/>
                </a:lnTo>
                <a:lnTo>
                  <a:pt x="44475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2" name="object 42"/>
          <p:cNvSpPr/>
          <p:nvPr/>
        </p:nvSpPr>
        <p:spPr>
          <a:xfrm>
            <a:off x="3608959" y="3701415"/>
            <a:ext cx="445134" cy="31750"/>
          </a:xfrm>
          <a:custGeom>
            <a:avLst/>
            <a:gdLst/>
            <a:ahLst/>
            <a:cxnLst/>
            <a:rect l="l" t="t" r="r" b="b"/>
            <a:pathLst>
              <a:path w="445135" h="31750">
                <a:moveTo>
                  <a:pt x="0" y="31494"/>
                </a:moveTo>
                <a:lnTo>
                  <a:pt x="444753" y="31494"/>
                </a:lnTo>
                <a:lnTo>
                  <a:pt x="44475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43" name="object 43"/>
          <p:cNvSpPr/>
          <p:nvPr/>
        </p:nvSpPr>
        <p:spPr>
          <a:xfrm>
            <a:off x="3614039" y="3734562"/>
            <a:ext cx="445134" cy="31750"/>
          </a:xfrm>
          <a:custGeom>
            <a:avLst/>
            <a:gdLst/>
            <a:ahLst/>
            <a:cxnLst/>
            <a:rect l="l" t="t" r="r" b="b"/>
            <a:pathLst>
              <a:path w="445135" h="31750">
                <a:moveTo>
                  <a:pt x="0" y="31621"/>
                </a:moveTo>
                <a:lnTo>
                  <a:pt x="444753" y="31621"/>
                </a:lnTo>
                <a:lnTo>
                  <a:pt x="44475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4" name="object 44"/>
          <p:cNvSpPr/>
          <p:nvPr/>
        </p:nvSpPr>
        <p:spPr>
          <a:xfrm>
            <a:off x="3619119" y="3767709"/>
            <a:ext cx="445134" cy="31750"/>
          </a:xfrm>
          <a:custGeom>
            <a:avLst/>
            <a:gdLst/>
            <a:ahLst/>
            <a:cxnLst/>
            <a:rect l="l" t="t" r="r" b="b"/>
            <a:pathLst>
              <a:path w="445135" h="31750">
                <a:moveTo>
                  <a:pt x="0" y="31621"/>
                </a:moveTo>
                <a:lnTo>
                  <a:pt x="444880" y="31621"/>
                </a:lnTo>
                <a:lnTo>
                  <a:pt x="44488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5" name="object 45"/>
          <p:cNvSpPr/>
          <p:nvPr/>
        </p:nvSpPr>
        <p:spPr>
          <a:xfrm>
            <a:off x="3624326" y="3800983"/>
            <a:ext cx="445134" cy="31750"/>
          </a:xfrm>
          <a:custGeom>
            <a:avLst/>
            <a:gdLst/>
            <a:ahLst/>
            <a:cxnLst/>
            <a:rect l="l" t="t" r="r" b="b"/>
            <a:pathLst>
              <a:path w="445135" h="31750">
                <a:moveTo>
                  <a:pt x="0" y="31494"/>
                </a:moveTo>
                <a:lnTo>
                  <a:pt x="444753" y="31494"/>
                </a:lnTo>
                <a:lnTo>
                  <a:pt x="44475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46" name="object 46"/>
          <p:cNvSpPr/>
          <p:nvPr/>
        </p:nvSpPr>
        <p:spPr>
          <a:xfrm>
            <a:off x="3629405" y="3834130"/>
            <a:ext cx="445134" cy="31750"/>
          </a:xfrm>
          <a:custGeom>
            <a:avLst/>
            <a:gdLst/>
            <a:ahLst/>
            <a:cxnLst/>
            <a:rect l="l" t="t" r="r" b="b"/>
            <a:pathLst>
              <a:path w="445135" h="31750">
                <a:moveTo>
                  <a:pt x="0" y="31621"/>
                </a:moveTo>
                <a:lnTo>
                  <a:pt x="444881" y="31621"/>
                </a:lnTo>
                <a:lnTo>
                  <a:pt x="44488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7" name="object 47"/>
          <p:cNvSpPr/>
          <p:nvPr/>
        </p:nvSpPr>
        <p:spPr>
          <a:xfrm>
            <a:off x="3634613" y="3867277"/>
            <a:ext cx="445134" cy="31750"/>
          </a:xfrm>
          <a:custGeom>
            <a:avLst/>
            <a:gdLst/>
            <a:ahLst/>
            <a:cxnLst/>
            <a:rect l="l" t="t" r="r" b="b"/>
            <a:pathLst>
              <a:path w="445135" h="31750">
                <a:moveTo>
                  <a:pt x="0" y="31621"/>
                </a:moveTo>
                <a:lnTo>
                  <a:pt x="444753" y="31621"/>
                </a:lnTo>
                <a:lnTo>
                  <a:pt x="44475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8" name="object 48"/>
          <p:cNvSpPr/>
          <p:nvPr/>
        </p:nvSpPr>
        <p:spPr>
          <a:xfrm>
            <a:off x="3639692" y="3900551"/>
            <a:ext cx="445134" cy="31750"/>
          </a:xfrm>
          <a:custGeom>
            <a:avLst/>
            <a:gdLst/>
            <a:ahLst/>
            <a:cxnLst/>
            <a:rect l="l" t="t" r="r" b="b"/>
            <a:pathLst>
              <a:path w="445135" h="31750">
                <a:moveTo>
                  <a:pt x="0" y="31621"/>
                </a:moveTo>
                <a:lnTo>
                  <a:pt x="444754" y="31621"/>
                </a:lnTo>
                <a:lnTo>
                  <a:pt x="444754"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49" name="object 49"/>
          <p:cNvSpPr/>
          <p:nvPr/>
        </p:nvSpPr>
        <p:spPr>
          <a:xfrm>
            <a:off x="3644900" y="3933698"/>
            <a:ext cx="445134" cy="31750"/>
          </a:xfrm>
          <a:custGeom>
            <a:avLst/>
            <a:gdLst/>
            <a:ahLst/>
            <a:cxnLst/>
            <a:rect l="l" t="t" r="r" b="b"/>
            <a:pathLst>
              <a:path w="445135" h="31750">
                <a:moveTo>
                  <a:pt x="0" y="31621"/>
                </a:moveTo>
                <a:lnTo>
                  <a:pt x="444753" y="31621"/>
                </a:lnTo>
                <a:lnTo>
                  <a:pt x="44475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0" name="object 50"/>
          <p:cNvSpPr/>
          <p:nvPr/>
        </p:nvSpPr>
        <p:spPr>
          <a:xfrm>
            <a:off x="3649979" y="3966972"/>
            <a:ext cx="445134" cy="31750"/>
          </a:xfrm>
          <a:custGeom>
            <a:avLst/>
            <a:gdLst/>
            <a:ahLst/>
            <a:cxnLst/>
            <a:rect l="l" t="t" r="r" b="b"/>
            <a:pathLst>
              <a:path w="445135" h="31750">
                <a:moveTo>
                  <a:pt x="0" y="31494"/>
                </a:moveTo>
                <a:lnTo>
                  <a:pt x="444754" y="31494"/>
                </a:lnTo>
                <a:lnTo>
                  <a:pt x="444754"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51" name="object 51"/>
          <p:cNvSpPr/>
          <p:nvPr/>
        </p:nvSpPr>
        <p:spPr>
          <a:xfrm>
            <a:off x="3655059" y="4000119"/>
            <a:ext cx="445134" cy="31750"/>
          </a:xfrm>
          <a:custGeom>
            <a:avLst/>
            <a:gdLst/>
            <a:ahLst/>
            <a:cxnLst/>
            <a:rect l="l" t="t" r="r" b="b"/>
            <a:pathLst>
              <a:path w="445135" h="31750">
                <a:moveTo>
                  <a:pt x="0" y="31621"/>
                </a:moveTo>
                <a:lnTo>
                  <a:pt x="444880" y="31621"/>
                </a:lnTo>
                <a:lnTo>
                  <a:pt x="44488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2" name="object 52"/>
          <p:cNvSpPr/>
          <p:nvPr/>
        </p:nvSpPr>
        <p:spPr>
          <a:xfrm>
            <a:off x="3660266" y="4033266"/>
            <a:ext cx="445134" cy="31750"/>
          </a:xfrm>
          <a:custGeom>
            <a:avLst/>
            <a:gdLst/>
            <a:ahLst/>
            <a:cxnLst/>
            <a:rect l="l" t="t" r="r" b="b"/>
            <a:pathLst>
              <a:path w="445135" h="31750">
                <a:moveTo>
                  <a:pt x="0" y="31621"/>
                </a:moveTo>
                <a:lnTo>
                  <a:pt x="444754" y="31621"/>
                </a:lnTo>
                <a:lnTo>
                  <a:pt x="444754"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3" name="object 53"/>
          <p:cNvSpPr/>
          <p:nvPr/>
        </p:nvSpPr>
        <p:spPr>
          <a:xfrm>
            <a:off x="3665346" y="4066540"/>
            <a:ext cx="445134" cy="31750"/>
          </a:xfrm>
          <a:custGeom>
            <a:avLst/>
            <a:gdLst/>
            <a:ahLst/>
            <a:cxnLst/>
            <a:rect l="l" t="t" r="r" b="b"/>
            <a:pathLst>
              <a:path w="445135" h="31750">
                <a:moveTo>
                  <a:pt x="0" y="31494"/>
                </a:moveTo>
                <a:lnTo>
                  <a:pt x="444753" y="31494"/>
                </a:lnTo>
                <a:lnTo>
                  <a:pt x="44475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54" name="object 54"/>
          <p:cNvSpPr/>
          <p:nvPr/>
        </p:nvSpPr>
        <p:spPr>
          <a:xfrm>
            <a:off x="3670553" y="4099687"/>
            <a:ext cx="445134" cy="31750"/>
          </a:xfrm>
          <a:custGeom>
            <a:avLst/>
            <a:gdLst/>
            <a:ahLst/>
            <a:cxnLst/>
            <a:rect l="l" t="t" r="r" b="b"/>
            <a:pathLst>
              <a:path w="445135" h="31750">
                <a:moveTo>
                  <a:pt x="0" y="31621"/>
                </a:moveTo>
                <a:lnTo>
                  <a:pt x="444754" y="31621"/>
                </a:lnTo>
                <a:lnTo>
                  <a:pt x="444754"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5" name="object 55"/>
          <p:cNvSpPr/>
          <p:nvPr/>
        </p:nvSpPr>
        <p:spPr>
          <a:xfrm>
            <a:off x="3675634" y="4132834"/>
            <a:ext cx="445134" cy="31750"/>
          </a:xfrm>
          <a:custGeom>
            <a:avLst/>
            <a:gdLst/>
            <a:ahLst/>
            <a:cxnLst/>
            <a:rect l="l" t="t" r="r" b="b"/>
            <a:pathLst>
              <a:path w="445135" h="31750">
                <a:moveTo>
                  <a:pt x="0" y="31621"/>
                </a:moveTo>
                <a:lnTo>
                  <a:pt x="444753" y="31621"/>
                </a:lnTo>
                <a:lnTo>
                  <a:pt x="44475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6" name="object 56"/>
          <p:cNvSpPr/>
          <p:nvPr/>
        </p:nvSpPr>
        <p:spPr>
          <a:xfrm>
            <a:off x="3680714" y="4166108"/>
            <a:ext cx="445134" cy="31750"/>
          </a:xfrm>
          <a:custGeom>
            <a:avLst/>
            <a:gdLst/>
            <a:ahLst/>
            <a:cxnLst/>
            <a:rect l="l" t="t" r="r" b="b"/>
            <a:pathLst>
              <a:path w="445135" h="31750">
                <a:moveTo>
                  <a:pt x="0" y="31621"/>
                </a:moveTo>
                <a:lnTo>
                  <a:pt x="444881" y="31621"/>
                </a:lnTo>
                <a:lnTo>
                  <a:pt x="444881"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7" name="object 57"/>
          <p:cNvSpPr/>
          <p:nvPr/>
        </p:nvSpPr>
        <p:spPr>
          <a:xfrm>
            <a:off x="3685921" y="4199255"/>
            <a:ext cx="445134" cy="31750"/>
          </a:xfrm>
          <a:custGeom>
            <a:avLst/>
            <a:gdLst/>
            <a:ahLst/>
            <a:cxnLst/>
            <a:rect l="l" t="t" r="r" b="b"/>
            <a:pathLst>
              <a:path w="445135" h="31750">
                <a:moveTo>
                  <a:pt x="0" y="31621"/>
                </a:moveTo>
                <a:lnTo>
                  <a:pt x="444753" y="31621"/>
                </a:lnTo>
                <a:lnTo>
                  <a:pt x="444753"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58" name="object 58"/>
          <p:cNvSpPr/>
          <p:nvPr/>
        </p:nvSpPr>
        <p:spPr>
          <a:xfrm>
            <a:off x="3691001" y="4232529"/>
            <a:ext cx="445134" cy="31750"/>
          </a:xfrm>
          <a:custGeom>
            <a:avLst/>
            <a:gdLst/>
            <a:ahLst/>
            <a:cxnLst/>
            <a:rect l="l" t="t" r="r" b="b"/>
            <a:pathLst>
              <a:path w="445135" h="31750">
                <a:moveTo>
                  <a:pt x="0" y="31494"/>
                </a:moveTo>
                <a:lnTo>
                  <a:pt x="444753" y="31494"/>
                </a:lnTo>
                <a:lnTo>
                  <a:pt x="444753"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59" name="object 59"/>
          <p:cNvSpPr/>
          <p:nvPr/>
        </p:nvSpPr>
        <p:spPr>
          <a:xfrm>
            <a:off x="3696208" y="4265676"/>
            <a:ext cx="442595" cy="15240"/>
          </a:xfrm>
          <a:custGeom>
            <a:avLst/>
            <a:gdLst/>
            <a:ahLst/>
            <a:cxnLst/>
            <a:rect l="l" t="t" r="r" b="b"/>
            <a:pathLst>
              <a:path w="442595" h="15239">
                <a:moveTo>
                  <a:pt x="0" y="14984"/>
                </a:moveTo>
                <a:lnTo>
                  <a:pt x="442213" y="14984"/>
                </a:lnTo>
                <a:lnTo>
                  <a:pt x="442213" y="0"/>
                </a:lnTo>
                <a:lnTo>
                  <a:pt x="0" y="0"/>
                </a:lnTo>
                <a:lnTo>
                  <a:pt x="0" y="14984"/>
                </a:lnTo>
                <a:close/>
              </a:path>
            </a:pathLst>
          </a:custGeom>
          <a:solidFill>
            <a:srgbClr val="3164FF"/>
          </a:solidFill>
        </p:spPr>
        <p:txBody>
          <a:bodyPr wrap="square" lIns="0" tIns="0" rIns="0" bIns="0" rtlCol="0"/>
          <a:lstStyle/>
          <a:p>
            <a:endParaRPr>
              <a:solidFill>
                <a:prstClr val="black"/>
              </a:solidFill>
            </a:endParaRPr>
          </a:p>
        </p:txBody>
      </p:sp>
      <p:sp>
        <p:nvSpPr>
          <p:cNvPr id="60" name="object 60"/>
          <p:cNvSpPr/>
          <p:nvPr/>
        </p:nvSpPr>
        <p:spPr>
          <a:xfrm>
            <a:off x="3698747" y="4284217"/>
            <a:ext cx="432434" cy="0"/>
          </a:xfrm>
          <a:custGeom>
            <a:avLst/>
            <a:gdLst/>
            <a:ahLst/>
            <a:cxnLst/>
            <a:rect l="l" t="t" r="r" b="b"/>
            <a:pathLst>
              <a:path w="432435">
                <a:moveTo>
                  <a:pt x="0" y="0"/>
                </a:moveTo>
                <a:lnTo>
                  <a:pt x="432053" y="0"/>
                </a:lnTo>
              </a:path>
            </a:pathLst>
          </a:custGeom>
          <a:ln w="3175">
            <a:solidFill>
              <a:srgbClr val="3164FF"/>
            </a:solidFill>
          </a:ln>
        </p:spPr>
        <p:txBody>
          <a:bodyPr wrap="square" lIns="0" tIns="0" rIns="0" bIns="0" rtlCol="0"/>
          <a:lstStyle/>
          <a:p>
            <a:endParaRPr>
              <a:solidFill>
                <a:prstClr val="black"/>
              </a:solidFill>
            </a:endParaRPr>
          </a:p>
        </p:txBody>
      </p:sp>
      <p:sp>
        <p:nvSpPr>
          <p:cNvPr id="61" name="object 61"/>
          <p:cNvSpPr/>
          <p:nvPr/>
        </p:nvSpPr>
        <p:spPr>
          <a:xfrm>
            <a:off x="3454653" y="4289805"/>
            <a:ext cx="644525" cy="0"/>
          </a:xfrm>
          <a:custGeom>
            <a:avLst/>
            <a:gdLst/>
            <a:ahLst/>
            <a:cxnLst/>
            <a:rect l="l" t="t" r="r" b="b"/>
            <a:pathLst>
              <a:path w="644525">
                <a:moveTo>
                  <a:pt x="0" y="0"/>
                </a:moveTo>
                <a:lnTo>
                  <a:pt x="644398" y="0"/>
                </a:lnTo>
              </a:path>
            </a:pathLst>
          </a:custGeom>
          <a:ln w="3175">
            <a:solidFill>
              <a:srgbClr val="3164FF"/>
            </a:solidFill>
          </a:ln>
        </p:spPr>
        <p:txBody>
          <a:bodyPr wrap="square" lIns="0" tIns="0" rIns="0" bIns="0" rtlCol="0"/>
          <a:lstStyle/>
          <a:p>
            <a:endParaRPr>
              <a:solidFill>
                <a:prstClr val="black"/>
              </a:solidFill>
            </a:endParaRPr>
          </a:p>
        </p:txBody>
      </p:sp>
      <p:sp>
        <p:nvSpPr>
          <p:cNvPr id="62" name="object 62"/>
          <p:cNvSpPr/>
          <p:nvPr/>
        </p:nvSpPr>
        <p:spPr>
          <a:xfrm>
            <a:off x="3455542" y="4295266"/>
            <a:ext cx="612140" cy="0"/>
          </a:xfrm>
          <a:custGeom>
            <a:avLst/>
            <a:gdLst/>
            <a:ahLst/>
            <a:cxnLst/>
            <a:rect l="l" t="t" r="r" b="b"/>
            <a:pathLst>
              <a:path w="612139">
                <a:moveTo>
                  <a:pt x="0" y="0"/>
                </a:moveTo>
                <a:lnTo>
                  <a:pt x="611759" y="0"/>
                </a:lnTo>
              </a:path>
            </a:pathLst>
          </a:custGeom>
          <a:ln w="3175">
            <a:solidFill>
              <a:srgbClr val="3164FF"/>
            </a:solidFill>
          </a:ln>
        </p:spPr>
        <p:txBody>
          <a:bodyPr wrap="square" lIns="0" tIns="0" rIns="0" bIns="0" rtlCol="0"/>
          <a:lstStyle/>
          <a:p>
            <a:endParaRPr>
              <a:solidFill>
                <a:prstClr val="black"/>
              </a:solidFill>
            </a:endParaRPr>
          </a:p>
        </p:txBody>
      </p:sp>
      <p:sp>
        <p:nvSpPr>
          <p:cNvPr id="63" name="object 63"/>
          <p:cNvSpPr/>
          <p:nvPr/>
        </p:nvSpPr>
        <p:spPr>
          <a:xfrm>
            <a:off x="3456432" y="4300854"/>
            <a:ext cx="579120" cy="0"/>
          </a:xfrm>
          <a:custGeom>
            <a:avLst/>
            <a:gdLst/>
            <a:ahLst/>
            <a:cxnLst/>
            <a:rect l="l" t="t" r="r" b="b"/>
            <a:pathLst>
              <a:path w="579120">
                <a:moveTo>
                  <a:pt x="0" y="0"/>
                </a:moveTo>
                <a:lnTo>
                  <a:pt x="579119" y="0"/>
                </a:lnTo>
              </a:path>
            </a:pathLst>
          </a:custGeom>
          <a:ln w="3175">
            <a:solidFill>
              <a:srgbClr val="3164FF"/>
            </a:solidFill>
          </a:ln>
        </p:spPr>
        <p:txBody>
          <a:bodyPr wrap="square" lIns="0" tIns="0" rIns="0" bIns="0" rtlCol="0"/>
          <a:lstStyle/>
          <a:p>
            <a:endParaRPr>
              <a:solidFill>
                <a:prstClr val="black"/>
              </a:solidFill>
            </a:endParaRPr>
          </a:p>
        </p:txBody>
      </p:sp>
      <p:sp>
        <p:nvSpPr>
          <p:cNvPr id="64" name="object 64"/>
          <p:cNvSpPr/>
          <p:nvPr/>
        </p:nvSpPr>
        <p:spPr>
          <a:xfrm>
            <a:off x="3457194" y="4306315"/>
            <a:ext cx="546735" cy="0"/>
          </a:xfrm>
          <a:custGeom>
            <a:avLst/>
            <a:gdLst/>
            <a:ahLst/>
            <a:cxnLst/>
            <a:rect l="l" t="t" r="r" b="b"/>
            <a:pathLst>
              <a:path w="546735">
                <a:moveTo>
                  <a:pt x="0" y="0"/>
                </a:moveTo>
                <a:lnTo>
                  <a:pt x="546607" y="0"/>
                </a:lnTo>
              </a:path>
            </a:pathLst>
          </a:custGeom>
          <a:ln w="3175">
            <a:solidFill>
              <a:srgbClr val="3164FF"/>
            </a:solidFill>
          </a:ln>
        </p:spPr>
        <p:txBody>
          <a:bodyPr wrap="square" lIns="0" tIns="0" rIns="0" bIns="0" rtlCol="0"/>
          <a:lstStyle/>
          <a:p>
            <a:endParaRPr>
              <a:solidFill>
                <a:prstClr val="black"/>
              </a:solidFill>
            </a:endParaRPr>
          </a:p>
        </p:txBody>
      </p:sp>
      <p:sp>
        <p:nvSpPr>
          <p:cNvPr id="65" name="object 65"/>
          <p:cNvSpPr/>
          <p:nvPr/>
        </p:nvSpPr>
        <p:spPr>
          <a:xfrm>
            <a:off x="3458083" y="4311903"/>
            <a:ext cx="514350" cy="0"/>
          </a:xfrm>
          <a:custGeom>
            <a:avLst/>
            <a:gdLst/>
            <a:ahLst/>
            <a:cxnLst/>
            <a:rect l="l" t="t" r="r" b="b"/>
            <a:pathLst>
              <a:path w="514350">
                <a:moveTo>
                  <a:pt x="0" y="0"/>
                </a:moveTo>
                <a:lnTo>
                  <a:pt x="513968" y="0"/>
                </a:lnTo>
              </a:path>
            </a:pathLst>
          </a:custGeom>
          <a:ln w="3175">
            <a:solidFill>
              <a:srgbClr val="3164FF"/>
            </a:solidFill>
          </a:ln>
        </p:spPr>
        <p:txBody>
          <a:bodyPr wrap="square" lIns="0" tIns="0" rIns="0" bIns="0" rtlCol="0"/>
          <a:lstStyle/>
          <a:p>
            <a:endParaRPr>
              <a:solidFill>
                <a:prstClr val="black"/>
              </a:solidFill>
            </a:endParaRPr>
          </a:p>
        </p:txBody>
      </p:sp>
      <p:sp>
        <p:nvSpPr>
          <p:cNvPr id="66" name="object 66"/>
          <p:cNvSpPr/>
          <p:nvPr/>
        </p:nvSpPr>
        <p:spPr>
          <a:xfrm>
            <a:off x="3458845" y="4317365"/>
            <a:ext cx="481965" cy="0"/>
          </a:xfrm>
          <a:custGeom>
            <a:avLst/>
            <a:gdLst/>
            <a:ahLst/>
            <a:cxnLst/>
            <a:rect l="l" t="t" r="r" b="b"/>
            <a:pathLst>
              <a:path w="481964">
                <a:moveTo>
                  <a:pt x="0" y="0"/>
                </a:moveTo>
                <a:lnTo>
                  <a:pt x="481456" y="0"/>
                </a:lnTo>
              </a:path>
            </a:pathLst>
          </a:custGeom>
          <a:ln w="3175">
            <a:solidFill>
              <a:srgbClr val="3164FF"/>
            </a:solidFill>
          </a:ln>
        </p:spPr>
        <p:txBody>
          <a:bodyPr wrap="square" lIns="0" tIns="0" rIns="0" bIns="0" rtlCol="0"/>
          <a:lstStyle/>
          <a:p>
            <a:endParaRPr>
              <a:solidFill>
                <a:prstClr val="black"/>
              </a:solidFill>
            </a:endParaRPr>
          </a:p>
        </p:txBody>
      </p:sp>
      <p:sp>
        <p:nvSpPr>
          <p:cNvPr id="67" name="object 67"/>
          <p:cNvSpPr/>
          <p:nvPr/>
        </p:nvSpPr>
        <p:spPr>
          <a:xfrm>
            <a:off x="3459734" y="4322953"/>
            <a:ext cx="448945" cy="0"/>
          </a:xfrm>
          <a:custGeom>
            <a:avLst/>
            <a:gdLst/>
            <a:ahLst/>
            <a:cxnLst/>
            <a:rect l="l" t="t" r="r" b="b"/>
            <a:pathLst>
              <a:path w="448945">
                <a:moveTo>
                  <a:pt x="0" y="0"/>
                </a:moveTo>
                <a:lnTo>
                  <a:pt x="448817" y="0"/>
                </a:lnTo>
              </a:path>
            </a:pathLst>
          </a:custGeom>
          <a:ln w="3175">
            <a:solidFill>
              <a:srgbClr val="3164FF"/>
            </a:solidFill>
          </a:ln>
        </p:spPr>
        <p:txBody>
          <a:bodyPr wrap="square" lIns="0" tIns="0" rIns="0" bIns="0" rtlCol="0"/>
          <a:lstStyle/>
          <a:p>
            <a:endParaRPr>
              <a:solidFill>
                <a:prstClr val="black"/>
              </a:solidFill>
            </a:endParaRPr>
          </a:p>
        </p:txBody>
      </p:sp>
      <p:sp>
        <p:nvSpPr>
          <p:cNvPr id="68" name="object 68"/>
          <p:cNvSpPr/>
          <p:nvPr/>
        </p:nvSpPr>
        <p:spPr>
          <a:xfrm>
            <a:off x="3460622" y="4328540"/>
            <a:ext cx="416559" cy="0"/>
          </a:xfrm>
          <a:custGeom>
            <a:avLst/>
            <a:gdLst/>
            <a:ahLst/>
            <a:cxnLst/>
            <a:rect l="l" t="t" r="r" b="b"/>
            <a:pathLst>
              <a:path w="416560">
                <a:moveTo>
                  <a:pt x="0" y="0"/>
                </a:moveTo>
                <a:lnTo>
                  <a:pt x="416178" y="0"/>
                </a:lnTo>
              </a:path>
            </a:pathLst>
          </a:custGeom>
          <a:ln w="3175">
            <a:solidFill>
              <a:srgbClr val="3164FF"/>
            </a:solidFill>
          </a:ln>
        </p:spPr>
        <p:txBody>
          <a:bodyPr wrap="square" lIns="0" tIns="0" rIns="0" bIns="0" rtlCol="0"/>
          <a:lstStyle/>
          <a:p>
            <a:endParaRPr>
              <a:solidFill>
                <a:prstClr val="black"/>
              </a:solidFill>
            </a:endParaRPr>
          </a:p>
        </p:txBody>
      </p:sp>
      <p:sp>
        <p:nvSpPr>
          <p:cNvPr id="69" name="object 69"/>
          <p:cNvSpPr/>
          <p:nvPr/>
        </p:nvSpPr>
        <p:spPr>
          <a:xfrm>
            <a:off x="3461384" y="4334002"/>
            <a:ext cx="384175" cy="0"/>
          </a:xfrm>
          <a:custGeom>
            <a:avLst/>
            <a:gdLst/>
            <a:ahLst/>
            <a:cxnLst/>
            <a:rect l="l" t="t" r="r" b="b"/>
            <a:pathLst>
              <a:path w="384175">
                <a:moveTo>
                  <a:pt x="0" y="0"/>
                </a:moveTo>
                <a:lnTo>
                  <a:pt x="383666" y="0"/>
                </a:lnTo>
              </a:path>
            </a:pathLst>
          </a:custGeom>
          <a:ln w="3175">
            <a:solidFill>
              <a:srgbClr val="3164FF"/>
            </a:solidFill>
          </a:ln>
        </p:spPr>
        <p:txBody>
          <a:bodyPr wrap="square" lIns="0" tIns="0" rIns="0" bIns="0" rtlCol="0"/>
          <a:lstStyle/>
          <a:p>
            <a:endParaRPr>
              <a:solidFill>
                <a:prstClr val="black"/>
              </a:solidFill>
            </a:endParaRPr>
          </a:p>
        </p:txBody>
      </p:sp>
      <p:sp>
        <p:nvSpPr>
          <p:cNvPr id="70" name="object 70"/>
          <p:cNvSpPr/>
          <p:nvPr/>
        </p:nvSpPr>
        <p:spPr>
          <a:xfrm>
            <a:off x="3462273" y="4339590"/>
            <a:ext cx="351155" cy="0"/>
          </a:xfrm>
          <a:custGeom>
            <a:avLst/>
            <a:gdLst/>
            <a:ahLst/>
            <a:cxnLst/>
            <a:rect l="l" t="t" r="r" b="b"/>
            <a:pathLst>
              <a:path w="351154">
                <a:moveTo>
                  <a:pt x="0" y="0"/>
                </a:moveTo>
                <a:lnTo>
                  <a:pt x="351027" y="0"/>
                </a:lnTo>
              </a:path>
            </a:pathLst>
          </a:custGeom>
          <a:ln w="3175">
            <a:solidFill>
              <a:srgbClr val="3164FF"/>
            </a:solidFill>
          </a:ln>
        </p:spPr>
        <p:txBody>
          <a:bodyPr wrap="square" lIns="0" tIns="0" rIns="0" bIns="0" rtlCol="0"/>
          <a:lstStyle/>
          <a:p>
            <a:endParaRPr>
              <a:solidFill>
                <a:prstClr val="black"/>
              </a:solidFill>
            </a:endParaRPr>
          </a:p>
        </p:txBody>
      </p:sp>
      <p:sp>
        <p:nvSpPr>
          <p:cNvPr id="71" name="object 71"/>
          <p:cNvSpPr/>
          <p:nvPr/>
        </p:nvSpPr>
        <p:spPr>
          <a:xfrm>
            <a:off x="3463163" y="4345051"/>
            <a:ext cx="318770" cy="0"/>
          </a:xfrm>
          <a:custGeom>
            <a:avLst/>
            <a:gdLst/>
            <a:ahLst/>
            <a:cxnLst/>
            <a:rect l="l" t="t" r="r" b="b"/>
            <a:pathLst>
              <a:path w="318770">
                <a:moveTo>
                  <a:pt x="0" y="0"/>
                </a:moveTo>
                <a:lnTo>
                  <a:pt x="318388" y="0"/>
                </a:lnTo>
              </a:path>
            </a:pathLst>
          </a:custGeom>
          <a:ln w="3175">
            <a:solidFill>
              <a:srgbClr val="3164FF"/>
            </a:solidFill>
          </a:ln>
        </p:spPr>
        <p:txBody>
          <a:bodyPr wrap="square" lIns="0" tIns="0" rIns="0" bIns="0" rtlCol="0"/>
          <a:lstStyle/>
          <a:p>
            <a:endParaRPr>
              <a:solidFill>
                <a:prstClr val="black"/>
              </a:solidFill>
            </a:endParaRPr>
          </a:p>
        </p:txBody>
      </p:sp>
      <p:sp>
        <p:nvSpPr>
          <p:cNvPr id="72" name="object 72"/>
          <p:cNvSpPr/>
          <p:nvPr/>
        </p:nvSpPr>
        <p:spPr>
          <a:xfrm>
            <a:off x="3463925" y="4350639"/>
            <a:ext cx="286385" cy="0"/>
          </a:xfrm>
          <a:custGeom>
            <a:avLst/>
            <a:gdLst/>
            <a:ahLst/>
            <a:cxnLst/>
            <a:rect l="l" t="t" r="r" b="b"/>
            <a:pathLst>
              <a:path w="286385">
                <a:moveTo>
                  <a:pt x="0" y="0"/>
                </a:moveTo>
                <a:lnTo>
                  <a:pt x="285876" y="0"/>
                </a:lnTo>
              </a:path>
            </a:pathLst>
          </a:custGeom>
          <a:ln w="3175">
            <a:solidFill>
              <a:srgbClr val="3164FF"/>
            </a:solidFill>
          </a:ln>
        </p:spPr>
        <p:txBody>
          <a:bodyPr wrap="square" lIns="0" tIns="0" rIns="0" bIns="0" rtlCol="0"/>
          <a:lstStyle/>
          <a:p>
            <a:endParaRPr>
              <a:solidFill>
                <a:prstClr val="black"/>
              </a:solidFill>
            </a:endParaRPr>
          </a:p>
        </p:txBody>
      </p:sp>
      <p:sp>
        <p:nvSpPr>
          <p:cNvPr id="73" name="object 73"/>
          <p:cNvSpPr/>
          <p:nvPr/>
        </p:nvSpPr>
        <p:spPr>
          <a:xfrm>
            <a:off x="3709796" y="4355465"/>
            <a:ext cx="8255" cy="1905"/>
          </a:xfrm>
          <a:custGeom>
            <a:avLst/>
            <a:gdLst/>
            <a:ahLst/>
            <a:cxnLst/>
            <a:rect l="l" t="t" r="r" b="b"/>
            <a:pathLst>
              <a:path w="8254" h="1904">
                <a:moveTo>
                  <a:pt x="8254" y="0"/>
                </a:moveTo>
                <a:lnTo>
                  <a:pt x="0" y="0"/>
                </a:lnTo>
                <a:lnTo>
                  <a:pt x="253" y="1397"/>
                </a:lnTo>
                <a:lnTo>
                  <a:pt x="8254" y="0"/>
                </a:lnTo>
                <a:close/>
              </a:path>
            </a:pathLst>
          </a:custGeom>
          <a:solidFill>
            <a:srgbClr val="3164FF"/>
          </a:solidFill>
        </p:spPr>
        <p:txBody>
          <a:bodyPr wrap="square" lIns="0" tIns="0" rIns="0" bIns="0" rtlCol="0"/>
          <a:lstStyle/>
          <a:p>
            <a:endParaRPr>
              <a:solidFill>
                <a:prstClr val="black"/>
              </a:solidFill>
            </a:endParaRPr>
          </a:p>
        </p:txBody>
      </p:sp>
      <p:sp>
        <p:nvSpPr>
          <p:cNvPr id="74" name="object 74"/>
          <p:cNvSpPr/>
          <p:nvPr/>
        </p:nvSpPr>
        <p:spPr>
          <a:xfrm>
            <a:off x="3653663" y="3930141"/>
            <a:ext cx="16510" cy="0"/>
          </a:xfrm>
          <a:custGeom>
            <a:avLst/>
            <a:gdLst/>
            <a:ahLst/>
            <a:cxnLst/>
            <a:rect l="l" t="t" r="r" b="b"/>
            <a:pathLst>
              <a:path w="16510">
                <a:moveTo>
                  <a:pt x="0" y="0"/>
                </a:moveTo>
                <a:lnTo>
                  <a:pt x="16383" y="0"/>
                </a:lnTo>
              </a:path>
            </a:pathLst>
          </a:custGeom>
          <a:ln w="3175">
            <a:solidFill>
              <a:srgbClr val="3164FF"/>
            </a:solidFill>
          </a:ln>
        </p:spPr>
        <p:txBody>
          <a:bodyPr wrap="square" lIns="0" tIns="0" rIns="0" bIns="0" rtlCol="0"/>
          <a:lstStyle/>
          <a:p>
            <a:endParaRPr>
              <a:solidFill>
                <a:prstClr val="black"/>
              </a:solidFill>
            </a:endParaRPr>
          </a:p>
        </p:txBody>
      </p:sp>
      <p:sp>
        <p:nvSpPr>
          <p:cNvPr id="75" name="object 75"/>
          <p:cNvSpPr/>
          <p:nvPr/>
        </p:nvSpPr>
        <p:spPr>
          <a:xfrm>
            <a:off x="3621785" y="3935729"/>
            <a:ext cx="49530" cy="0"/>
          </a:xfrm>
          <a:custGeom>
            <a:avLst/>
            <a:gdLst/>
            <a:ahLst/>
            <a:cxnLst/>
            <a:rect l="l" t="t" r="r" b="b"/>
            <a:pathLst>
              <a:path w="49529">
                <a:moveTo>
                  <a:pt x="0" y="0"/>
                </a:moveTo>
                <a:lnTo>
                  <a:pt x="49149" y="0"/>
                </a:lnTo>
              </a:path>
            </a:pathLst>
          </a:custGeom>
          <a:ln w="3175">
            <a:solidFill>
              <a:srgbClr val="3164FF"/>
            </a:solidFill>
          </a:ln>
        </p:spPr>
        <p:txBody>
          <a:bodyPr wrap="square" lIns="0" tIns="0" rIns="0" bIns="0" rtlCol="0"/>
          <a:lstStyle/>
          <a:p>
            <a:endParaRPr>
              <a:solidFill>
                <a:prstClr val="black"/>
              </a:solidFill>
            </a:endParaRPr>
          </a:p>
        </p:txBody>
      </p:sp>
      <p:sp>
        <p:nvSpPr>
          <p:cNvPr id="76" name="object 76"/>
          <p:cNvSpPr/>
          <p:nvPr/>
        </p:nvSpPr>
        <p:spPr>
          <a:xfrm>
            <a:off x="3589909" y="3941190"/>
            <a:ext cx="81915" cy="0"/>
          </a:xfrm>
          <a:custGeom>
            <a:avLst/>
            <a:gdLst/>
            <a:ahLst/>
            <a:cxnLst/>
            <a:rect l="l" t="t" r="r" b="b"/>
            <a:pathLst>
              <a:path w="81914">
                <a:moveTo>
                  <a:pt x="0" y="0"/>
                </a:moveTo>
                <a:lnTo>
                  <a:pt x="81914" y="0"/>
                </a:lnTo>
              </a:path>
            </a:pathLst>
          </a:custGeom>
          <a:ln w="3175">
            <a:solidFill>
              <a:srgbClr val="3164FF"/>
            </a:solidFill>
          </a:ln>
        </p:spPr>
        <p:txBody>
          <a:bodyPr wrap="square" lIns="0" tIns="0" rIns="0" bIns="0" rtlCol="0"/>
          <a:lstStyle/>
          <a:p>
            <a:endParaRPr>
              <a:solidFill>
                <a:prstClr val="black"/>
              </a:solidFill>
            </a:endParaRPr>
          </a:p>
        </p:txBody>
      </p:sp>
      <p:sp>
        <p:nvSpPr>
          <p:cNvPr id="77" name="object 77"/>
          <p:cNvSpPr/>
          <p:nvPr/>
        </p:nvSpPr>
        <p:spPr>
          <a:xfrm>
            <a:off x="3558032" y="3946778"/>
            <a:ext cx="114935" cy="0"/>
          </a:xfrm>
          <a:custGeom>
            <a:avLst/>
            <a:gdLst/>
            <a:ahLst/>
            <a:cxnLst/>
            <a:rect l="l" t="t" r="r" b="b"/>
            <a:pathLst>
              <a:path w="114935">
                <a:moveTo>
                  <a:pt x="0" y="0"/>
                </a:moveTo>
                <a:lnTo>
                  <a:pt x="114553" y="0"/>
                </a:lnTo>
              </a:path>
            </a:pathLst>
          </a:custGeom>
          <a:ln w="3175">
            <a:solidFill>
              <a:srgbClr val="3164FF"/>
            </a:solidFill>
          </a:ln>
        </p:spPr>
        <p:txBody>
          <a:bodyPr wrap="square" lIns="0" tIns="0" rIns="0" bIns="0" rtlCol="0"/>
          <a:lstStyle/>
          <a:p>
            <a:endParaRPr>
              <a:solidFill>
                <a:prstClr val="black"/>
              </a:solidFill>
            </a:endParaRPr>
          </a:p>
        </p:txBody>
      </p:sp>
      <p:sp>
        <p:nvSpPr>
          <p:cNvPr id="78" name="object 78"/>
          <p:cNvSpPr/>
          <p:nvPr/>
        </p:nvSpPr>
        <p:spPr>
          <a:xfrm>
            <a:off x="3526028" y="3952240"/>
            <a:ext cx="147955" cy="0"/>
          </a:xfrm>
          <a:custGeom>
            <a:avLst/>
            <a:gdLst/>
            <a:ahLst/>
            <a:cxnLst/>
            <a:rect l="l" t="t" r="r" b="b"/>
            <a:pathLst>
              <a:path w="147954">
                <a:moveTo>
                  <a:pt x="0" y="0"/>
                </a:moveTo>
                <a:lnTo>
                  <a:pt x="147447" y="0"/>
                </a:lnTo>
              </a:path>
            </a:pathLst>
          </a:custGeom>
          <a:ln w="3175">
            <a:solidFill>
              <a:srgbClr val="3164FF"/>
            </a:solidFill>
          </a:ln>
        </p:spPr>
        <p:txBody>
          <a:bodyPr wrap="square" lIns="0" tIns="0" rIns="0" bIns="0" rtlCol="0"/>
          <a:lstStyle/>
          <a:p>
            <a:endParaRPr>
              <a:solidFill>
                <a:prstClr val="black"/>
              </a:solidFill>
            </a:endParaRPr>
          </a:p>
        </p:txBody>
      </p:sp>
      <p:sp>
        <p:nvSpPr>
          <p:cNvPr id="79" name="object 79"/>
          <p:cNvSpPr/>
          <p:nvPr/>
        </p:nvSpPr>
        <p:spPr>
          <a:xfrm>
            <a:off x="3494151" y="3957828"/>
            <a:ext cx="180340" cy="0"/>
          </a:xfrm>
          <a:custGeom>
            <a:avLst/>
            <a:gdLst/>
            <a:ahLst/>
            <a:cxnLst/>
            <a:rect l="l" t="t" r="r" b="b"/>
            <a:pathLst>
              <a:path w="180339">
                <a:moveTo>
                  <a:pt x="0" y="0"/>
                </a:moveTo>
                <a:lnTo>
                  <a:pt x="180212" y="0"/>
                </a:lnTo>
              </a:path>
            </a:pathLst>
          </a:custGeom>
          <a:ln w="3175">
            <a:solidFill>
              <a:srgbClr val="3164FF"/>
            </a:solidFill>
          </a:ln>
        </p:spPr>
        <p:txBody>
          <a:bodyPr wrap="square" lIns="0" tIns="0" rIns="0" bIns="0" rtlCol="0"/>
          <a:lstStyle/>
          <a:p>
            <a:endParaRPr>
              <a:solidFill>
                <a:prstClr val="black"/>
              </a:solidFill>
            </a:endParaRPr>
          </a:p>
        </p:txBody>
      </p:sp>
      <p:sp>
        <p:nvSpPr>
          <p:cNvPr id="80" name="object 80"/>
          <p:cNvSpPr/>
          <p:nvPr/>
        </p:nvSpPr>
        <p:spPr>
          <a:xfrm>
            <a:off x="3462273" y="3963289"/>
            <a:ext cx="213360" cy="0"/>
          </a:xfrm>
          <a:custGeom>
            <a:avLst/>
            <a:gdLst/>
            <a:ahLst/>
            <a:cxnLst/>
            <a:rect l="l" t="t" r="r" b="b"/>
            <a:pathLst>
              <a:path w="213360">
                <a:moveTo>
                  <a:pt x="0" y="0"/>
                </a:moveTo>
                <a:lnTo>
                  <a:pt x="212851" y="0"/>
                </a:lnTo>
              </a:path>
            </a:pathLst>
          </a:custGeom>
          <a:ln w="3175">
            <a:solidFill>
              <a:srgbClr val="3164FF"/>
            </a:solidFill>
          </a:ln>
        </p:spPr>
        <p:txBody>
          <a:bodyPr wrap="square" lIns="0" tIns="0" rIns="0" bIns="0" rtlCol="0"/>
          <a:lstStyle/>
          <a:p>
            <a:endParaRPr>
              <a:solidFill>
                <a:prstClr val="black"/>
              </a:solidFill>
            </a:endParaRPr>
          </a:p>
        </p:txBody>
      </p:sp>
      <p:sp>
        <p:nvSpPr>
          <p:cNvPr id="81" name="object 81"/>
          <p:cNvSpPr/>
          <p:nvPr/>
        </p:nvSpPr>
        <p:spPr>
          <a:xfrm>
            <a:off x="3430396" y="3968877"/>
            <a:ext cx="245745" cy="0"/>
          </a:xfrm>
          <a:custGeom>
            <a:avLst/>
            <a:gdLst/>
            <a:ahLst/>
            <a:cxnLst/>
            <a:rect l="l" t="t" r="r" b="b"/>
            <a:pathLst>
              <a:path w="245745">
                <a:moveTo>
                  <a:pt x="0" y="0"/>
                </a:moveTo>
                <a:lnTo>
                  <a:pt x="245617" y="0"/>
                </a:lnTo>
              </a:path>
            </a:pathLst>
          </a:custGeom>
          <a:ln w="3175">
            <a:solidFill>
              <a:srgbClr val="3164FF"/>
            </a:solidFill>
          </a:ln>
        </p:spPr>
        <p:txBody>
          <a:bodyPr wrap="square" lIns="0" tIns="0" rIns="0" bIns="0" rtlCol="0"/>
          <a:lstStyle/>
          <a:p>
            <a:endParaRPr>
              <a:solidFill>
                <a:prstClr val="black"/>
              </a:solidFill>
            </a:endParaRPr>
          </a:p>
        </p:txBody>
      </p:sp>
      <p:sp>
        <p:nvSpPr>
          <p:cNvPr id="82" name="object 82"/>
          <p:cNvSpPr/>
          <p:nvPr/>
        </p:nvSpPr>
        <p:spPr>
          <a:xfrm>
            <a:off x="3406394" y="3972433"/>
            <a:ext cx="274955" cy="31750"/>
          </a:xfrm>
          <a:custGeom>
            <a:avLst/>
            <a:gdLst/>
            <a:ahLst/>
            <a:cxnLst/>
            <a:rect l="l" t="t" r="r" b="b"/>
            <a:pathLst>
              <a:path w="274954" h="31750">
                <a:moveTo>
                  <a:pt x="0" y="31621"/>
                </a:moveTo>
                <a:lnTo>
                  <a:pt x="274700" y="31621"/>
                </a:lnTo>
                <a:lnTo>
                  <a:pt x="27470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83" name="object 83"/>
          <p:cNvSpPr/>
          <p:nvPr/>
        </p:nvSpPr>
        <p:spPr>
          <a:xfrm>
            <a:off x="3411473" y="4005707"/>
            <a:ext cx="274955" cy="31750"/>
          </a:xfrm>
          <a:custGeom>
            <a:avLst/>
            <a:gdLst/>
            <a:ahLst/>
            <a:cxnLst/>
            <a:rect l="l" t="t" r="r" b="b"/>
            <a:pathLst>
              <a:path w="274954" h="31750">
                <a:moveTo>
                  <a:pt x="0" y="31494"/>
                </a:moveTo>
                <a:lnTo>
                  <a:pt x="274700" y="31494"/>
                </a:lnTo>
                <a:lnTo>
                  <a:pt x="274700"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84" name="object 84"/>
          <p:cNvSpPr/>
          <p:nvPr/>
        </p:nvSpPr>
        <p:spPr>
          <a:xfrm>
            <a:off x="3416553" y="4038854"/>
            <a:ext cx="274955" cy="31750"/>
          </a:xfrm>
          <a:custGeom>
            <a:avLst/>
            <a:gdLst/>
            <a:ahLst/>
            <a:cxnLst/>
            <a:rect l="l" t="t" r="r" b="b"/>
            <a:pathLst>
              <a:path w="274954" h="31750">
                <a:moveTo>
                  <a:pt x="0" y="31621"/>
                </a:moveTo>
                <a:lnTo>
                  <a:pt x="274700" y="31621"/>
                </a:lnTo>
                <a:lnTo>
                  <a:pt x="27470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85" name="object 85"/>
          <p:cNvSpPr/>
          <p:nvPr/>
        </p:nvSpPr>
        <p:spPr>
          <a:xfrm>
            <a:off x="3421634" y="4072001"/>
            <a:ext cx="274955" cy="31750"/>
          </a:xfrm>
          <a:custGeom>
            <a:avLst/>
            <a:gdLst/>
            <a:ahLst/>
            <a:cxnLst/>
            <a:rect l="l" t="t" r="r" b="b"/>
            <a:pathLst>
              <a:path w="274954" h="31750">
                <a:moveTo>
                  <a:pt x="0" y="31621"/>
                </a:moveTo>
                <a:lnTo>
                  <a:pt x="274700" y="31621"/>
                </a:lnTo>
                <a:lnTo>
                  <a:pt x="27470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86" name="object 86"/>
          <p:cNvSpPr/>
          <p:nvPr/>
        </p:nvSpPr>
        <p:spPr>
          <a:xfrm>
            <a:off x="3426714" y="4105275"/>
            <a:ext cx="274955" cy="31750"/>
          </a:xfrm>
          <a:custGeom>
            <a:avLst/>
            <a:gdLst/>
            <a:ahLst/>
            <a:cxnLst/>
            <a:rect l="l" t="t" r="r" b="b"/>
            <a:pathLst>
              <a:path w="274954" h="31750">
                <a:moveTo>
                  <a:pt x="0" y="31494"/>
                </a:moveTo>
                <a:lnTo>
                  <a:pt x="274700" y="31494"/>
                </a:lnTo>
                <a:lnTo>
                  <a:pt x="274700"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87" name="object 87"/>
          <p:cNvSpPr/>
          <p:nvPr/>
        </p:nvSpPr>
        <p:spPr>
          <a:xfrm>
            <a:off x="3431794" y="4138422"/>
            <a:ext cx="274955" cy="31750"/>
          </a:xfrm>
          <a:custGeom>
            <a:avLst/>
            <a:gdLst/>
            <a:ahLst/>
            <a:cxnLst/>
            <a:rect l="l" t="t" r="r" b="b"/>
            <a:pathLst>
              <a:path w="274954" h="31750">
                <a:moveTo>
                  <a:pt x="0" y="31621"/>
                </a:moveTo>
                <a:lnTo>
                  <a:pt x="274700" y="31621"/>
                </a:lnTo>
                <a:lnTo>
                  <a:pt x="27470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88" name="object 88"/>
          <p:cNvSpPr/>
          <p:nvPr/>
        </p:nvSpPr>
        <p:spPr>
          <a:xfrm>
            <a:off x="3436873" y="4171569"/>
            <a:ext cx="274955" cy="31750"/>
          </a:xfrm>
          <a:custGeom>
            <a:avLst/>
            <a:gdLst/>
            <a:ahLst/>
            <a:cxnLst/>
            <a:rect l="l" t="t" r="r" b="b"/>
            <a:pathLst>
              <a:path w="274954" h="31750">
                <a:moveTo>
                  <a:pt x="0" y="31621"/>
                </a:moveTo>
                <a:lnTo>
                  <a:pt x="274700" y="31621"/>
                </a:lnTo>
                <a:lnTo>
                  <a:pt x="27470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89" name="object 89"/>
          <p:cNvSpPr/>
          <p:nvPr/>
        </p:nvSpPr>
        <p:spPr>
          <a:xfrm>
            <a:off x="3441953" y="4204843"/>
            <a:ext cx="274955" cy="31750"/>
          </a:xfrm>
          <a:custGeom>
            <a:avLst/>
            <a:gdLst/>
            <a:ahLst/>
            <a:cxnLst/>
            <a:rect l="l" t="t" r="r" b="b"/>
            <a:pathLst>
              <a:path w="274954" h="31750">
                <a:moveTo>
                  <a:pt x="0" y="31494"/>
                </a:moveTo>
                <a:lnTo>
                  <a:pt x="274700" y="31494"/>
                </a:lnTo>
                <a:lnTo>
                  <a:pt x="274700"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90" name="object 90"/>
          <p:cNvSpPr/>
          <p:nvPr/>
        </p:nvSpPr>
        <p:spPr>
          <a:xfrm>
            <a:off x="3447034" y="4237990"/>
            <a:ext cx="274955" cy="31750"/>
          </a:xfrm>
          <a:custGeom>
            <a:avLst/>
            <a:gdLst/>
            <a:ahLst/>
            <a:cxnLst/>
            <a:rect l="l" t="t" r="r" b="b"/>
            <a:pathLst>
              <a:path w="274954" h="31750">
                <a:moveTo>
                  <a:pt x="0" y="31621"/>
                </a:moveTo>
                <a:lnTo>
                  <a:pt x="274700" y="31621"/>
                </a:lnTo>
                <a:lnTo>
                  <a:pt x="274700"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91" name="object 91"/>
          <p:cNvSpPr/>
          <p:nvPr/>
        </p:nvSpPr>
        <p:spPr>
          <a:xfrm>
            <a:off x="3452114" y="4271264"/>
            <a:ext cx="272415" cy="15240"/>
          </a:xfrm>
          <a:custGeom>
            <a:avLst/>
            <a:gdLst/>
            <a:ahLst/>
            <a:cxnLst/>
            <a:rect l="l" t="t" r="r" b="b"/>
            <a:pathLst>
              <a:path w="272414" h="15239">
                <a:moveTo>
                  <a:pt x="0" y="14984"/>
                </a:moveTo>
                <a:lnTo>
                  <a:pt x="272161" y="14984"/>
                </a:lnTo>
                <a:lnTo>
                  <a:pt x="272161" y="0"/>
                </a:lnTo>
                <a:lnTo>
                  <a:pt x="0" y="0"/>
                </a:lnTo>
                <a:lnTo>
                  <a:pt x="0" y="14984"/>
                </a:lnTo>
                <a:close/>
              </a:path>
            </a:pathLst>
          </a:custGeom>
          <a:solidFill>
            <a:srgbClr val="3164FF"/>
          </a:solidFill>
        </p:spPr>
        <p:txBody>
          <a:bodyPr wrap="square" lIns="0" tIns="0" rIns="0" bIns="0" rtlCol="0"/>
          <a:lstStyle/>
          <a:p>
            <a:endParaRPr>
              <a:solidFill>
                <a:prstClr val="black"/>
              </a:solidFill>
            </a:endParaRPr>
          </a:p>
        </p:txBody>
      </p:sp>
      <p:sp>
        <p:nvSpPr>
          <p:cNvPr id="92" name="object 92"/>
          <p:cNvSpPr/>
          <p:nvPr/>
        </p:nvSpPr>
        <p:spPr>
          <a:xfrm>
            <a:off x="3464814" y="4358894"/>
            <a:ext cx="271780" cy="0"/>
          </a:xfrm>
          <a:custGeom>
            <a:avLst/>
            <a:gdLst/>
            <a:ahLst/>
            <a:cxnLst/>
            <a:rect l="l" t="t" r="r" b="b"/>
            <a:pathLst>
              <a:path w="271779">
                <a:moveTo>
                  <a:pt x="0" y="0"/>
                </a:moveTo>
                <a:lnTo>
                  <a:pt x="271272" y="0"/>
                </a:lnTo>
              </a:path>
            </a:pathLst>
          </a:custGeom>
          <a:ln w="8888">
            <a:solidFill>
              <a:srgbClr val="3164FF"/>
            </a:solidFill>
          </a:ln>
        </p:spPr>
        <p:txBody>
          <a:bodyPr wrap="square" lIns="0" tIns="0" rIns="0" bIns="0" rtlCol="0"/>
          <a:lstStyle/>
          <a:p>
            <a:endParaRPr>
              <a:solidFill>
                <a:prstClr val="black"/>
              </a:solidFill>
            </a:endParaRPr>
          </a:p>
        </p:txBody>
      </p:sp>
      <p:sp>
        <p:nvSpPr>
          <p:cNvPr id="93" name="object 93"/>
          <p:cNvSpPr/>
          <p:nvPr/>
        </p:nvSpPr>
        <p:spPr>
          <a:xfrm>
            <a:off x="3466465" y="4367276"/>
            <a:ext cx="245745" cy="0"/>
          </a:xfrm>
          <a:custGeom>
            <a:avLst/>
            <a:gdLst/>
            <a:ahLst/>
            <a:cxnLst/>
            <a:rect l="l" t="t" r="r" b="b"/>
            <a:pathLst>
              <a:path w="245745">
                <a:moveTo>
                  <a:pt x="0" y="0"/>
                </a:moveTo>
                <a:lnTo>
                  <a:pt x="245745" y="0"/>
                </a:lnTo>
              </a:path>
            </a:pathLst>
          </a:custGeom>
          <a:ln w="3175">
            <a:solidFill>
              <a:srgbClr val="3164FF"/>
            </a:solidFill>
          </a:ln>
        </p:spPr>
        <p:txBody>
          <a:bodyPr wrap="square" lIns="0" tIns="0" rIns="0" bIns="0" rtlCol="0"/>
          <a:lstStyle/>
          <a:p>
            <a:endParaRPr>
              <a:solidFill>
                <a:prstClr val="black"/>
              </a:solidFill>
            </a:endParaRPr>
          </a:p>
        </p:txBody>
      </p:sp>
      <p:sp>
        <p:nvSpPr>
          <p:cNvPr id="94" name="object 94"/>
          <p:cNvSpPr/>
          <p:nvPr/>
        </p:nvSpPr>
        <p:spPr>
          <a:xfrm>
            <a:off x="3467353" y="4372736"/>
            <a:ext cx="213360" cy="0"/>
          </a:xfrm>
          <a:custGeom>
            <a:avLst/>
            <a:gdLst/>
            <a:ahLst/>
            <a:cxnLst/>
            <a:rect l="l" t="t" r="r" b="b"/>
            <a:pathLst>
              <a:path w="213360">
                <a:moveTo>
                  <a:pt x="0" y="0"/>
                </a:moveTo>
                <a:lnTo>
                  <a:pt x="212979" y="0"/>
                </a:lnTo>
              </a:path>
            </a:pathLst>
          </a:custGeom>
          <a:ln w="3175">
            <a:solidFill>
              <a:srgbClr val="3164FF"/>
            </a:solidFill>
          </a:ln>
        </p:spPr>
        <p:txBody>
          <a:bodyPr wrap="square" lIns="0" tIns="0" rIns="0" bIns="0" rtlCol="0"/>
          <a:lstStyle/>
          <a:p>
            <a:endParaRPr>
              <a:solidFill>
                <a:prstClr val="black"/>
              </a:solidFill>
            </a:endParaRPr>
          </a:p>
        </p:txBody>
      </p:sp>
      <p:sp>
        <p:nvSpPr>
          <p:cNvPr id="95" name="object 95"/>
          <p:cNvSpPr/>
          <p:nvPr/>
        </p:nvSpPr>
        <p:spPr>
          <a:xfrm>
            <a:off x="3468242" y="4378325"/>
            <a:ext cx="180340" cy="0"/>
          </a:xfrm>
          <a:custGeom>
            <a:avLst/>
            <a:gdLst/>
            <a:ahLst/>
            <a:cxnLst/>
            <a:rect l="l" t="t" r="r" b="b"/>
            <a:pathLst>
              <a:path w="180339">
                <a:moveTo>
                  <a:pt x="0" y="0"/>
                </a:moveTo>
                <a:lnTo>
                  <a:pt x="180086" y="0"/>
                </a:lnTo>
              </a:path>
            </a:pathLst>
          </a:custGeom>
          <a:ln w="3175">
            <a:solidFill>
              <a:srgbClr val="3164FF"/>
            </a:solidFill>
          </a:ln>
        </p:spPr>
        <p:txBody>
          <a:bodyPr wrap="square" lIns="0" tIns="0" rIns="0" bIns="0" rtlCol="0"/>
          <a:lstStyle/>
          <a:p>
            <a:endParaRPr>
              <a:solidFill>
                <a:prstClr val="black"/>
              </a:solidFill>
            </a:endParaRPr>
          </a:p>
        </p:txBody>
      </p:sp>
      <p:sp>
        <p:nvSpPr>
          <p:cNvPr id="96" name="object 96"/>
          <p:cNvSpPr/>
          <p:nvPr/>
        </p:nvSpPr>
        <p:spPr>
          <a:xfrm>
            <a:off x="3469004" y="4383785"/>
            <a:ext cx="147955" cy="0"/>
          </a:xfrm>
          <a:custGeom>
            <a:avLst/>
            <a:gdLst/>
            <a:ahLst/>
            <a:cxnLst/>
            <a:rect l="l" t="t" r="r" b="b"/>
            <a:pathLst>
              <a:path w="147954">
                <a:moveTo>
                  <a:pt x="0" y="0"/>
                </a:moveTo>
                <a:lnTo>
                  <a:pt x="147447" y="0"/>
                </a:lnTo>
              </a:path>
            </a:pathLst>
          </a:custGeom>
          <a:ln w="3175">
            <a:solidFill>
              <a:srgbClr val="3164FF"/>
            </a:solidFill>
          </a:ln>
        </p:spPr>
        <p:txBody>
          <a:bodyPr wrap="square" lIns="0" tIns="0" rIns="0" bIns="0" rtlCol="0"/>
          <a:lstStyle/>
          <a:p>
            <a:endParaRPr>
              <a:solidFill>
                <a:prstClr val="black"/>
              </a:solidFill>
            </a:endParaRPr>
          </a:p>
        </p:txBody>
      </p:sp>
      <p:sp>
        <p:nvSpPr>
          <p:cNvPr id="97" name="object 97"/>
          <p:cNvSpPr/>
          <p:nvPr/>
        </p:nvSpPr>
        <p:spPr>
          <a:xfrm>
            <a:off x="3469894" y="4389373"/>
            <a:ext cx="114935" cy="0"/>
          </a:xfrm>
          <a:custGeom>
            <a:avLst/>
            <a:gdLst/>
            <a:ahLst/>
            <a:cxnLst/>
            <a:rect l="l" t="t" r="r" b="b"/>
            <a:pathLst>
              <a:path w="114935">
                <a:moveTo>
                  <a:pt x="0" y="0"/>
                </a:moveTo>
                <a:lnTo>
                  <a:pt x="114680" y="0"/>
                </a:lnTo>
              </a:path>
            </a:pathLst>
          </a:custGeom>
          <a:ln w="3175">
            <a:solidFill>
              <a:srgbClr val="3164FF"/>
            </a:solidFill>
          </a:ln>
        </p:spPr>
        <p:txBody>
          <a:bodyPr wrap="square" lIns="0" tIns="0" rIns="0" bIns="0" rtlCol="0"/>
          <a:lstStyle/>
          <a:p>
            <a:endParaRPr>
              <a:solidFill>
                <a:prstClr val="black"/>
              </a:solidFill>
            </a:endParaRPr>
          </a:p>
        </p:txBody>
      </p:sp>
      <p:sp>
        <p:nvSpPr>
          <p:cNvPr id="98" name="object 98"/>
          <p:cNvSpPr/>
          <p:nvPr/>
        </p:nvSpPr>
        <p:spPr>
          <a:xfrm>
            <a:off x="3470783" y="4394834"/>
            <a:ext cx="81915" cy="0"/>
          </a:xfrm>
          <a:custGeom>
            <a:avLst/>
            <a:gdLst/>
            <a:ahLst/>
            <a:cxnLst/>
            <a:rect l="l" t="t" r="r" b="b"/>
            <a:pathLst>
              <a:path w="81914">
                <a:moveTo>
                  <a:pt x="0" y="0"/>
                </a:moveTo>
                <a:lnTo>
                  <a:pt x="81914" y="0"/>
                </a:lnTo>
              </a:path>
            </a:pathLst>
          </a:custGeom>
          <a:ln w="3175">
            <a:solidFill>
              <a:srgbClr val="3164FF"/>
            </a:solidFill>
          </a:ln>
        </p:spPr>
        <p:txBody>
          <a:bodyPr wrap="square" lIns="0" tIns="0" rIns="0" bIns="0" rtlCol="0"/>
          <a:lstStyle/>
          <a:p>
            <a:endParaRPr>
              <a:solidFill>
                <a:prstClr val="black"/>
              </a:solidFill>
            </a:endParaRPr>
          </a:p>
        </p:txBody>
      </p:sp>
      <p:sp>
        <p:nvSpPr>
          <p:cNvPr id="99" name="object 99"/>
          <p:cNvSpPr/>
          <p:nvPr/>
        </p:nvSpPr>
        <p:spPr>
          <a:xfrm>
            <a:off x="3471545" y="4400422"/>
            <a:ext cx="49530" cy="0"/>
          </a:xfrm>
          <a:custGeom>
            <a:avLst/>
            <a:gdLst/>
            <a:ahLst/>
            <a:cxnLst/>
            <a:rect l="l" t="t" r="r" b="b"/>
            <a:pathLst>
              <a:path w="49529">
                <a:moveTo>
                  <a:pt x="0" y="0"/>
                </a:moveTo>
                <a:lnTo>
                  <a:pt x="49149" y="0"/>
                </a:lnTo>
              </a:path>
            </a:pathLst>
          </a:custGeom>
          <a:ln w="3175">
            <a:solidFill>
              <a:srgbClr val="3164FF"/>
            </a:solidFill>
          </a:ln>
        </p:spPr>
        <p:txBody>
          <a:bodyPr wrap="square" lIns="0" tIns="0" rIns="0" bIns="0" rtlCol="0"/>
          <a:lstStyle/>
          <a:p>
            <a:endParaRPr>
              <a:solidFill>
                <a:prstClr val="black"/>
              </a:solidFill>
            </a:endParaRPr>
          </a:p>
        </p:txBody>
      </p:sp>
      <p:sp>
        <p:nvSpPr>
          <p:cNvPr id="100" name="object 100"/>
          <p:cNvSpPr/>
          <p:nvPr/>
        </p:nvSpPr>
        <p:spPr>
          <a:xfrm>
            <a:off x="3472434" y="4405884"/>
            <a:ext cx="16510" cy="0"/>
          </a:xfrm>
          <a:custGeom>
            <a:avLst/>
            <a:gdLst/>
            <a:ahLst/>
            <a:cxnLst/>
            <a:rect l="l" t="t" r="r" b="b"/>
            <a:pathLst>
              <a:path w="16510">
                <a:moveTo>
                  <a:pt x="0" y="0"/>
                </a:moveTo>
                <a:lnTo>
                  <a:pt x="16382" y="0"/>
                </a:lnTo>
              </a:path>
            </a:pathLst>
          </a:custGeom>
          <a:ln w="3175">
            <a:solidFill>
              <a:srgbClr val="3164FF"/>
            </a:solidFill>
          </a:ln>
        </p:spPr>
        <p:txBody>
          <a:bodyPr wrap="square" lIns="0" tIns="0" rIns="0" bIns="0" rtlCol="0"/>
          <a:lstStyle/>
          <a:p>
            <a:endParaRPr>
              <a:solidFill>
                <a:prstClr val="black"/>
              </a:solidFill>
            </a:endParaRPr>
          </a:p>
        </p:txBody>
      </p:sp>
      <p:sp>
        <p:nvSpPr>
          <p:cNvPr id="101" name="object 101"/>
          <p:cNvSpPr/>
          <p:nvPr/>
        </p:nvSpPr>
        <p:spPr>
          <a:xfrm>
            <a:off x="3513201" y="2966847"/>
            <a:ext cx="8255" cy="1905"/>
          </a:xfrm>
          <a:custGeom>
            <a:avLst/>
            <a:gdLst/>
            <a:ahLst/>
            <a:cxnLst/>
            <a:rect l="l" t="t" r="r" b="b"/>
            <a:pathLst>
              <a:path w="8254" h="1905">
                <a:moveTo>
                  <a:pt x="7874" y="0"/>
                </a:moveTo>
                <a:lnTo>
                  <a:pt x="0" y="1397"/>
                </a:lnTo>
                <a:lnTo>
                  <a:pt x="8127" y="1397"/>
                </a:lnTo>
                <a:lnTo>
                  <a:pt x="7874" y="0"/>
                </a:lnTo>
                <a:close/>
              </a:path>
            </a:pathLst>
          </a:custGeom>
          <a:solidFill>
            <a:srgbClr val="3164FF"/>
          </a:solidFill>
        </p:spPr>
        <p:txBody>
          <a:bodyPr wrap="square" lIns="0" tIns="0" rIns="0" bIns="0" rtlCol="0"/>
          <a:lstStyle/>
          <a:p>
            <a:endParaRPr>
              <a:solidFill>
                <a:prstClr val="black"/>
              </a:solidFill>
            </a:endParaRPr>
          </a:p>
        </p:txBody>
      </p:sp>
      <p:sp>
        <p:nvSpPr>
          <p:cNvPr id="102" name="object 102"/>
          <p:cNvSpPr/>
          <p:nvPr/>
        </p:nvSpPr>
        <p:spPr>
          <a:xfrm>
            <a:off x="3481451" y="2973070"/>
            <a:ext cx="41275" cy="0"/>
          </a:xfrm>
          <a:custGeom>
            <a:avLst/>
            <a:gdLst/>
            <a:ahLst/>
            <a:cxnLst/>
            <a:rect l="l" t="t" r="r" b="b"/>
            <a:pathLst>
              <a:path w="41275">
                <a:moveTo>
                  <a:pt x="0" y="0"/>
                </a:moveTo>
                <a:lnTo>
                  <a:pt x="40766" y="0"/>
                </a:lnTo>
              </a:path>
            </a:pathLst>
          </a:custGeom>
          <a:ln w="3175">
            <a:solidFill>
              <a:srgbClr val="3164FF"/>
            </a:solidFill>
          </a:ln>
        </p:spPr>
        <p:txBody>
          <a:bodyPr wrap="square" lIns="0" tIns="0" rIns="0" bIns="0" rtlCol="0"/>
          <a:lstStyle/>
          <a:p>
            <a:endParaRPr>
              <a:solidFill>
                <a:prstClr val="black"/>
              </a:solidFill>
            </a:endParaRPr>
          </a:p>
        </p:txBody>
      </p:sp>
      <p:sp>
        <p:nvSpPr>
          <p:cNvPr id="103" name="object 103"/>
          <p:cNvSpPr/>
          <p:nvPr/>
        </p:nvSpPr>
        <p:spPr>
          <a:xfrm>
            <a:off x="3449701" y="2978530"/>
            <a:ext cx="73660" cy="0"/>
          </a:xfrm>
          <a:custGeom>
            <a:avLst/>
            <a:gdLst/>
            <a:ahLst/>
            <a:cxnLst/>
            <a:rect l="l" t="t" r="r" b="b"/>
            <a:pathLst>
              <a:path w="73660">
                <a:moveTo>
                  <a:pt x="0" y="0"/>
                </a:moveTo>
                <a:lnTo>
                  <a:pt x="73278" y="0"/>
                </a:lnTo>
              </a:path>
            </a:pathLst>
          </a:custGeom>
          <a:ln w="3175">
            <a:solidFill>
              <a:srgbClr val="3164FF"/>
            </a:solidFill>
          </a:ln>
        </p:spPr>
        <p:txBody>
          <a:bodyPr wrap="square" lIns="0" tIns="0" rIns="0" bIns="0" rtlCol="0"/>
          <a:lstStyle/>
          <a:p>
            <a:endParaRPr>
              <a:solidFill>
                <a:prstClr val="black"/>
              </a:solidFill>
            </a:endParaRPr>
          </a:p>
        </p:txBody>
      </p:sp>
      <p:sp>
        <p:nvSpPr>
          <p:cNvPr id="104" name="object 104"/>
          <p:cNvSpPr/>
          <p:nvPr/>
        </p:nvSpPr>
        <p:spPr>
          <a:xfrm>
            <a:off x="3418078" y="2984119"/>
            <a:ext cx="106045" cy="0"/>
          </a:xfrm>
          <a:custGeom>
            <a:avLst/>
            <a:gdLst/>
            <a:ahLst/>
            <a:cxnLst/>
            <a:rect l="l" t="t" r="r" b="b"/>
            <a:pathLst>
              <a:path w="106045">
                <a:moveTo>
                  <a:pt x="0" y="0"/>
                </a:moveTo>
                <a:lnTo>
                  <a:pt x="105791" y="0"/>
                </a:lnTo>
              </a:path>
            </a:pathLst>
          </a:custGeom>
          <a:ln w="3175">
            <a:solidFill>
              <a:srgbClr val="3164FF"/>
            </a:solidFill>
          </a:ln>
        </p:spPr>
        <p:txBody>
          <a:bodyPr wrap="square" lIns="0" tIns="0" rIns="0" bIns="0" rtlCol="0"/>
          <a:lstStyle/>
          <a:p>
            <a:endParaRPr>
              <a:solidFill>
                <a:prstClr val="black"/>
              </a:solidFill>
            </a:endParaRPr>
          </a:p>
        </p:txBody>
      </p:sp>
      <p:sp>
        <p:nvSpPr>
          <p:cNvPr id="105" name="object 105"/>
          <p:cNvSpPr/>
          <p:nvPr/>
        </p:nvSpPr>
        <p:spPr>
          <a:xfrm>
            <a:off x="3386328" y="2989579"/>
            <a:ext cx="138430" cy="0"/>
          </a:xfrm>
          <a:custGeom>
            <a:avLst/>
            <a:gdLst/>
            <a:ahLst/>
            <a:cxnLst/>
            <a:rect l="l" t="t" r="r" b="b"/>
            <a:pathLst>
              <a:path w="138429">
                <a:moveTo>
                  <a:pt x="0" y="0"/>
                </a:moveTo>
                <a:lnTo>
                  <a:pt x="138430" y="0"/>
                </a:lnTo>
              </a:path>
            </a:pathLst>
          </a:custGeom>
          <a:ln w="3175">
            <a:solidFill>
              <a:srgbClr val="3164FF"/>
            </a:solidFill>
          </a:ln>
        </p:spPr>
        <p:txBody>
          <a:bodyPr wrap="square" lIns="0" tIns="0" rIns="0" bIns="0" rtlCol="0"/>
          <a:lstStyle/>
          <a:p>
            <a:endParaRPr>
              <a:solidFill>
                <a:prstClr val="black"/>
              </a:solidFill>
            </a:endParaRPr>
          </a:p>
        </p:txBody>
      </p:sp>
      <p:sp>
        <p:nvSpPr>
          <p:cNvPr id="106" name="object 106"/>
          <p:cNvSpPr/>
          <p:nvPr/>
        </p:nvSpPr>
        <p:spPr>
          <a:xfrm>
            <a:off x="3354578" y="2995167"/>
            <a:ext cx="171450" cy="0"/>
          </a:xfrm>
          <a:custGeom>
            <a:avLst/>
            <a:gdLst/>
            <a:ahLst/>
            <a:cxnLst/>
            <a:rect l="l" t="t" r="r" b="b"/>
            <a:pathLst>
              <a:path w="171450">
                <a:moveTo>
                  <a:pt x="0" y="0"/>
                </a:moveTo>
                <a:lnTo>
                  <a:pt x="171069" y="0"/>
                </a:lnTo>
              </a:path>
            </a:pathLst>
          </a:custGeom>
          <a:ln w="3175">
            <a:solidFill>
              <a:srgbClr val="3164FF"/>
            </a:solidFill>
          </a:ln>
        </p:spPr>
        <p:txBody>
          <a:bodyPr wrap="square" lIns="0" tIns="0" rIns="0" bIns="0" rtlCol="0"/>
          <a:lstStyle/>
          <a:p>
            <a:endParaRPr>
              <a:solidFill>
                <a:prstClr val="black"/>
              </a:solidFill>
            </a:endParaRPr>
          </a:p>
        </p:txBody>
      </p:sp>
      <p:sp>
        <p:nvSpPr>
          <p:cNvPr id="107" name="object 107"/>
          <p:cNvSpPr/>
          <p:nvPr/>
        </p:nvSpPr>
        <p:spPr>
          <a:xfrm>
            <a:off x="3322954" y="3000629"/>
            <a:ext cx="203835" cy="0"/>
          </a:xfrm>
          <a:custGeom>
            <a:avLst/>
            <a:gdLst/>
            <a:ahLst/>
            <a:cxnLst/>
            <a:rect l="l" t="t" r="r" b="b"/>
            <a:pathLst>
              <a:path w="203835">
                <a:moveTo>
                  <a:pt x="0" y="0"/>
                </a:moveTo>
                <a:lnTo>
                  <a:pt x="203454" y="0"/>
                </a:lnTo>
              </a:path>
            </a:pathLst>
          </a:custGeom>
          <a:ln w="3175">
            <a:solidFill>
              <a:srgbClr val="3164FF"/>
            </a:solidFill>
          </a:ln>
        </p:spPr>
        <p:txBody>
          <a:bodyPr wrap="square" lIns="0" tIns="0" rIns="0" bIns="0" rtlCol="0"/>
          <a:lstStyle/>
          <a:p>
            <a:endParaRPr>
              <a:solidFill>
                <a:prstClr val="black"/>
              </a:solidFill>
            </a:endParaRPr>
          </a:p>
        </p:txBody>
      </p:sp>
      <p:sp>
        <p:nvSpPr>
          <p:cNvPr id="108" name="object 108"/>
          <p:cNvSpPr/>
          <p:nvPr/>
        </p:nvSpPr>
        <p:spPr>
          <a:xfrm>
            <a:off x="3291204" y="3006217"/>
            <a:ext cx="236220" cy="0"/>
          </a:xfrm>
          <a:custGeom>
            <a:avLst/>
            <a:gdLst/>
            <a:ahLst/>
            <a:cxnLst/>
            <a:rect l="l" t="t" r="r" b="b"/>
            <a:pathLst>
              <a:path w="236220">
                <a:moveTo>
                  <a:pt x="0" y="0"/>
                </a:moveTo>
                <a:lnTo>
                  <a:pt x="236093" y="0"/>
                </a:lnTo>
              </a:path>
            </a:pathLst>
          </a:custGeom>
          <a:ln w="3175">
            <a:solidFill>
              <a:srgbClr val="3164FF"/>
            </a:solidFill>
          </a:ln>
        </p:spPr>
        <p:txBody>
          <a:bodyPr wrap="square" lIns="0" tIns="0" rIns="0" bIns="0" rtlCol="0"/>
          <a:lstStyle/>
          <a:p>
            <a:endParaRPr>
              <a:solidFill>
                <a:prstClr val="black"/>
              </a:solidFill>
            </a:endParaRPr>
          </a:p>
        </p:txBody>
      </p:sp>
      <p:sp>
        <p:nvSpPr>
          <p:cNvPr id="109" name="object 109"/>
          <p:cNvSpPr/>
          <p:nvPr/>
        </p:nvSpPr>
        <p:spPr>
          <a:xfrm>
            <a:off x="3259454" y="3011804"/>
            <a:ext cx="269240" cy="0"/>
          </a:xfrm>
          <a:custGeom>
            <a:avLst/>
            <a:gdLst/>
            <a:ahLst/>
            <a:cxnLst/>
            <a:rect l="l" t="t" r="r" b="b"/>
            <a:pathLst>
              <a:path w="269239">
                <a:moveTo>
                  <a:pt x="0" y="0"/>
                </a:moveTo>
                <a:lnTo>
                  <a:pt x="268732" y="0"/>
                </a:lnTo>
              </a:path>
            </a:pathLst>
          </a:custGeom>
          <a:ln w="3175">
            <a:solidFill>
              <a:srgbClr val="3164FF"/>
            </a:solidFill>
          </a:ln>
        </p:spPr>
        <p:txBody>
          <a:bodyPr wrap="square" lIns="0" tIns="0" rIns="0" bIns="0" rtlCol="0"/>
          <a:lstStyle/>
          <a:p>
            <a:endParaRPr>
              <a:solidFill>
                <a:prstClr val="black"/>
              </a:solidFill>
            </a:endParaRPr>
          </a:p>
        </p:txBody>
      </p:sp>
      <p:sp>
        <p:nvSpPr>
          <p:cNvPr id="110" name="object 110"/>
          <p:cNvSpPr/>
          <p:nvPr/>
        </p:nvSpPr>
        <p:spPr>
          <a:xfrm>
            <a:off x="3227832" y="3017266"/>
            <a:ext cx="301625" cy="0"/>
          </a:xfrm>
          <a:custGeom>
            <a:avLst/>
            <a:gdLst/>
            <a:ahLst/>
            <a:cxnLst/>
            <a:rect l="l" t="t" r="r" b="b"/>
            <a:pathLst>
              <a:path w="301625">
                <a:moveTo>
                  <a:pt x="0" y="0"/>
                </a:moveTo>
                <a:lnTo>
                  <a:pt x="301117" y="0"/>
                </a:lnTo>
              </a:path>
            </a:pathLst>
          </a:custGeom>
          <a:ln w="3175">
            <a:solidFill>
              <a:srgbClr val="3164FF"/>
            </a:solidFill>
          </a:ln>
        </p:spPr>
        <p:txBody>
          <a:bodyPr wrap="square" lIns="0" tIns="0" rIns="0" bIns="0" rtlCol="0"/>
          <a:lstStyle/>
          <a:p>
            <a:endParaRPr>
              <a:solidFill>
                <a:prstClr val="black"/>
              </a:solidFill>
            </a:endParaRPr>
          </a:p>
        </p:txBody>
      </p:sp>
      <p:sp>
        <p:nvSpPr>
          <p:cNvPr id="111" name="object 111"/>
          <p:cNvSpPr/>
          <p:nvPr/>
        </p:nvSpPr>
        <p:spPr>
          <a:xfrm>
            <a:off x="3196082" y="3022854"/>
            <a:ext cx="334010" cy="0"/>
          </a:xfrm>
          <a:custGeom>
            <a:avLst/>
            <a:gdLst/>
            <a:ahLst/>
            <a:cxnLst/>
            <a:rect l="l" t="t" r="r" b="b"/>
            <a:pathLst>
              <a:path w="334010">
                <a:moveTo>
                  <a:pt x="0" y="0"/>
                </a:moveTo>
                <a:lnTo>
                  <a:pt x="333756" y="0"/>
                </a:lnTo>
              </a:path>
            </a:pathLst>
          </a:custGeom>
          <a:ln w="3175">
            <a:solidFill>
              <a:srgbClr val="3164FF"/>
            </a:solidFill>
          </a:ln>
        </p:spPr>
        <p:txBody>
          <a:bodyPr wrap="square" lIns="0" tIns="0" rIns="0" bIns="0" rtlCol="0"/>
          <a:lstStyle/>
          <a:p>
            <a:endParaRPr>
              <a:solidFill>
                <a:prstClr val="black"/>
              </a:solidFill>
            </a:endParaRPr>
          </a:p>
        </p:txBody>
      </p:sp>
      <p:sp>
        <p:nvSpPr>
          <p:cNvPr id="112" name="object 112"/>
          <p:cNvSpPr/>
          <p:nvPr/>
        </p:nvSpPr>
        <p:spPr>
          <a:xfrm>
            <a:off x="3164332" y="3028314"/>
            <a:ext cx="366395" cy="0"/>
          </a:xfrm>
          <a:custGeom>
            <a:avLst/>
            <a:gdLst/>
            <a:ahLst/>
            <a:cxnLst/>
            <a:rect l="l" t="t" r="r" b="b"/>
            <a:pathLst>
              <a:path w="366395">
                <a:moveTo>
                  <a:pt x="0" y="0"/>
                </a:moveTo>
                <a:lnTo>
                  <a:pt x="366394" y="0"/>
                </a:lnTo>
              </a:path>
            </a:pathLst>
          </a:custGeom>
          <a:ln w="3175">
            <a:solidFill>
              <a:srgbClr val="3164FF"/>
            </a:solidFill>
          </a:ln>
        </p:spPr>
        <p:txBody>
          <a:bodyPr wrap="square" lIns="0" tIns="0" rIns="0" bIns="0" rtlCol="0"/>
          <a:lstStyle/>
          <a:p>
            <a:endParaRPr>
              <a:solidFill>
                <a:prstClr val="black"/>
              </a:solidFill>
            </a:endParaRPr>
          </a:p>
        </p:txBody>
      </p:sp>
      <p:sp>
        <p:nvSpPr>
          <p:cNvPr id="113" name="object 113"/>
          <p:cNvSpPr/>
          <p:nvPr/>
        </p:nvSpPr>
        <p:spPr>
          <a:xfrm>
            <a:off x="3132582" y="3033902"/>
            <a:ext cx="399415" cy="0"/>
          </a:xfrm>
          <a:custGeom>
            <a:avLst/>
            <a:gdLst/>
            <a:ahLst/>
            <a:cxnLst/>
            <a:rect l="l" t="t" r="r" b="b"/>
            <a:pathLst>
              <a:path w="399414">
                <a:moveTo>
                  <a:pt x="0" y="0"/>
                </a:moveTo>
                <a:lnTo>
                  <a:pt x="399033" y="0"/>
                </a:lnTo>
              </a:path>
            </a:pathLst>
          </a:custGeom>
          <a:ln w="3175">
            <a:solidFill>
              <a:srgbClr val="3164FF"/>
            </a:solidFill>
          </a:ln>
        </p:spPr>
        <p:txBody>
          <a:bodyPr wrap="square" lIns="0" tIns="0" rIns="0" bIns="0" rtlCol="0"/>
          <a:lstStyle/>
          <a:p>
            <a:endParaRPr>
              <a:solidFill>
                <a:prstClr val="black"/>
              </a:solidFill>
            </a:endParaRPr>
          </a:p>
        </p:txBody>
      </p:sp>
      <p:sp>
        <p:nvSpPr>
          <p:cNvPr id="114" name="object 114"/>
          <p:cNvSpPr/>
          <p:nvPr/>
        </p:nvSpPr>
        <p:spPr>
          <a:xfrm>
            <a:off x="3100958" y="3039364"/>
            <a:ext cx="431800" cy="0"/>
          </a:xfrm>
          <a:custGeom>
            <a:avLst/>
            <a:gdLst/>
            <a:ahLst/>
            <a:cxnLst/>
            <a:rect l="l" t="t" r="r" b="b"/>
            <a:pathLst>
              <a:path w="431800">
                <a:moveTo>
                  <a:pt x="0" y="0"/>
                </a:moveTo>
                <a:lnTo>
                  <a:pt x="431419" y="0"/>
                </a:lnTo>
              </a:path>
            </a:pathLst>
          </a:custGeom>
          <a:ln w="3175">
            <a:solidFill>
              <a:srgbClr val="3164FF"/>
            </a:solidFill>
          </a:ln>
        </p:spPr>
        <p:txBody>
          <a:bodyPr wrap="square" lIns="0" tIns="0" rIns="0" bIns="0" rtlCol="0"/>
          <a:lstStyle/>
          <a:p>
            <a:endParaRPr>
              <a:solidFill>
                <a:prstClr val="black"/>
              </a:solidFill>
            </a:endParaRPr>
          </a:p>
        </p:txBody>
      </p:sp>
      <p:sp>
        <p:nvSpPr>
          <p:cNvPr id="115" name="object 115"/>
          <p:cNvSpPr/>
          <p:nvPr/>
        </p:nvSpPr>
        <p:spPr>
          <a:xfrm>
            <a:off x="3069208" y="3044951"/>
            <a:ext cx="464184" cy="0"/>
          </a:xfrm>
          <a:custGeom>
            <a:avLst/>
            <a:gdLst/>
            <a:ahLst/>
            <a:cxnLst/>
            <a:rect l="l" t="t" r="r" b="b"/>
            <a:pathLst>
              <a:path w="464185">
                <a:moveTo>
                  <a:pt x="0" y="0"/>
                </a:moveTo>
                <a:lnTo>
                  <a:pt x="464057" y="0"/>
                </a:lnTo>
              </a:path>
            </a:pathLst>
          </a:custGeom>
          <a:ln w="3175">
            <a:solidFill>
              <a:srgbClr val="3164FF"/>
            </a:solidFill>
          </a:ln>
        </p:spPr>
        <p:txBody>
          <a:bodyPr wrap="square" lIns="0" tIns="0" rIns="0" bIns="0" rtlCol="0"/>
          <a:lstStyle/>
          <a:p>
            <a:endParaRPr>
              <a:solidFill>
                <a:prstClr val="black"/>
              </a:solidFill>
            </a:endParaRPr>
          </a:p>
        </p:txBody>
      </p:sp>
      <p:sp>
        <p:nvSpPr>
          <p:cNvPr id="116" name="object 116"/>
          <p:cNvSpPr/>
          <p:nvPr/>
        </p:nvSpPr>
        <p:spPr>
          <a:xfrm>
            <a:off x="3037458" y="3050539"/>
            <a:ext cx="497205" cy="0"/>
          </a:xfrm>
          <a:custGeom>
            <a:avLst/>
            <a:gdLst/>
            <a:ahLst/>
            <a:cxnLst/>
            <a:rect l="l" t="t" r="r" b="b"/>
            <a:pathLst>
              <a:path w="497204">
                <a:moveTo>
                  <a:pt x="0" y="0"/>
                </a:moveTo>
                <a:lnTo>
                  <a:pt x="496696" y="0"/>
                </a:lnTo>
              </a:path>
            </a:pathLst>
          </a:custGeom>
          <a:ln w="3175">
            <a:solidFill>
              <a:srgbClr val="3164FF"/>
            </a:solidFill>
          </a:ln>
        </p:spPr>
        <p:txBody>
          <a:bodyPr wrap="square" lIns="0" tIns="0" rIns="0" bIns="0" rtlCol="0"/>
          <a:lstStyle/>
          <a:p>
            <a:endParaRPr>
              <a:solidFill>
                <a:prstClr val="black"/>
              </a:solidFill>
            </a:endParaRPr>
          </a:p>
        </p:txBody>
      </p:sp>
      <p:sp>
        <p:nvSpPr>
          <p:cNvPr id="117" name="object 117"/>
          <p:cNvSpPr/>
          <p:nvPr/>
        </p:nvSpPr>
        <p:spPr>
          <a:xfrm>
            <a:off x="3005835" y="3056001"/>
            <a:ext cx="529590" cy="0"/>
          </a:xfrm>
          <a:custGeom>
            <a:avLst/>
            <a:gdLst/>
            <a:ahLst/>
            <a:cxnLst/>
            <a:rect l="l" t="t" r="r" b="b"/>
            <a:pathLst>
              <a:path w="529589">
                <a:moveTo>
                  <a:pt x="0" y="0"/>
                </a:moveTo>
                <a:lnTo>
                  <a:pt x="529209" y="0"/>
                </a:lnTo>
              </a:path>
            </a:pathLst>
          </a:custGeom>
          <a:ln w="3175">
            <a:solidFill>
              <a:srgbClr val="3164FF"/>
            </a:solidFill>
          </a:ln>
        </p:spPr>
        <p:txBody>
          <a:bodyPr wrap="square" lIns="0" tIns="0" rIns="0" bIns="0" rtlCol="0"/>
          <a:lstStyle/>
          <a:p>
            <a:endParaRPr>
              <a:solidFill>
                <a:prstClr val="black"/>
              </a:solidFill>
            </a:endParaRPr>
          </a:p>
        </p:txBody>
      </p:sp>
      <p:sp>
        <p:nvSpPr>
          <p:cNvPr id="118" name="object 118"/>
          <p:cNvSpPr/>
          <p:nvPr/>
        </p:nvSpPr>
        <p:spPr>
          <a:xfrm>
            <a:off x="2974085" y="3061589"/>
            <a:ext cx="561975" cy="0"/>
          </a:xfrm>
          <a:custGeom>
            <a:avLst/>
            <a:gdLst/>
            <a:ahLst/>
            <a:cxnLst/>
            <a:rect l="l" t="t" r="r" b="b"/>
            <a:pathLst>
              <a:path w="561975">
                <a:moveTo>
                  <a:pt x="0" y="0"/>
                </a:moveTo>
                <a:lnTo>
                  <a:pt x="561721" y="0"/>
                </a:lnTo>
              </a:path>
            </a:pathLst>
          </a:custGeom>
          <a:ln w="3175">
            <a:solidFill>
              <a:srgbClr val="3164FF"/>
            </a:solidFill>
          </a:ln>
        </p:spPr>
        <p:txBody>
          <a:bodyPr wrap="square" lIns="0" tIns="0" rIns="0" bIns="0" rtlCol="0"/>
          <a:lstStyle/>
          <a:p>
            <a:endParaRPr>
              <a:solidFill>
                <a:prstClr val="black"/>
              </a:solidFill>
            </a:endParaRPr>
          </a:p>
        </p:txBody>
      </p:sp>
      <p:sp>
        <p:nvSpPr>
          <p:cNvPr id="119" name="object 119"/>
          <p:cNvSpPr/>
          <p:nvPr/>
        </p:nvSpPr>
        <p:spPr>
          <a:xfrm>
            <a:off x="2950336" y="3065145"/>
            <a:ext cx="591185" cy="31750"/>
          </a:xfrm>
          <a:custGeom>
            <a:avLst/>
            <a:gdLst/>
            <a:ahLst/>
            <a:cxnLst/>
            <a:rect l="l" t="t" r="r" b="b"/>
            <a:pathLst>
              <a:path w="591185" h="31750">
                <a:moveTo>
                  <a:pt x="0" y="31494"/>
                </a:moveTo>
                <a:lnTo>
                  <a:pt x="590676" y="31494"/>
                </a:lnTo>
                <a:lnTo>
                  <a:pt x="590676"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20" name="object 120"/>
          <p:cNvSpPr/>
          <p:nvPr/>
        </p:nvSpPr>
        <p:spPr>
          <a:xfrm>
            <a:off x="2955417" y="3098292"/>
            <a:ext cx="591185" cy="31750"/>
          </a:xfrm>
          <a:custGeom>
            <a:avLst/>
            <a:gdLst/>
            <a:ahLst/>
            <a:cxnLst/>
            <a:rect l="l" t="t" r="r" b="b"/>
            <a:pathLst>
              <a:path w="591185" h="31750">
                <a:moveTo>
                  <a:pt x="0" y="31621"/>
                </a:moveTo>
                <a:lnTo>
                  <a:pt x="590677" y="31621"/>
                </a:lnTo>
                <a:lnTo>
                  <a:pt x="59067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21" name="object 121"/>
          <p:cNvSpPr/>
          <p:nvPr/>
        </p:nvSpPr>
        <p:spPr>
          <a:xfrm>
            <a:off x="2960623" y="3131566"/>
            <a:ext cx="590550" cy="31750"/>
          </a:xfrm>
          <a:custGeom>
            <a:avLst/>
            <a:gdLst/>
            <a:ahLst/>
            <a:cxnLst/>
            <a:rect l="l" t="t" r="r" b="b"/>
            <a:pathLst>
              <a:path w="590550" h="31750">
                <a:moveTo>
                  <a:pt x="0" y="31494"/>
                </a:moveTo>
                <a:lnTo>
                  <a:pt x="590550" y="31494"/>
                </a:lnTo>
                <a:lnTo>
                  <a:pt x="590550"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22" name="object 122"/>
          <p:cNvSpPr/>
          <p:nvPr/>
        </p:nvSpPr>
        <p:spPr>
          <a:xfrm>
            <a:off x="2965704" y="3164713"/>
            <a:ext cx="591185" cy="31750"/>
          </a:xfrm>
          <a:custGeom>
            <a:avLst/>
            <a:gdLst/>
            <a:ahLst/>
            <a:cxnLst/>
            <a:rect l="l" t="t" r="r" b="b"/>
            <a:pathLst>
              <a:path w="591185" h="31750">
                <a:moveTo>
                  <a:pt x="0" y="31621"/>
                </a:moveTo>
                <a:lnTo>
                  <a:pt x="590676" y="31621"/>
                </a:lnTo>
                <a:lnTo>
                  <a:pt x="590676"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23" name="object 123"/>
          <p:cNvSpPr/>
          <p:nvPr/>
        </p:nvSpPr>
        <p:spPr>
          <a:xfrm>
            <a:off x="2970783" y="3197860"/>
            <a:ext cx="591185" cy="31750"/>
          </a:xfrm>
          <a:custGeom>
            <a:avLst/>
            <a:gdLst/>
            <a:ahLst/>
            <a:cxnLst/>
            <a:rect l="l" t="t" r="r" b="b"/>
            <a:pathLst>
              <a:path w="591185" h="31750">
                <a:moveTo>
                  <a:pt x="0" y="31621"/>
                </a:moveTo>
                <a:lnTo>
                  <a:pt x="590677" y="31621"/>
                </a:lnTo>
                <a:lnTo>
                  <a:pt x="59067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24" name="object 124"/>
          <p:cNvSpPr/>
          <p:nvPr/>
        </p:nvSpPr>
        <p:spPr>
          <a:xfrm>
            <a:off x="2975991" y="3231134"/>
            <a:ext cx="591185" cy="31750"/>
          </a:xfrm>
          <a:custGeom>
            <a:avLst/>
            <a:gdLst/>
            <a:ahLst/>
            <a:cxnLst/>
            <a:rect l="l" t="t" r="r" b="b"/>
            <a:pathLst>
              <a:path w="591185" h="31750">
                <a:moveTo>
                  <a:pt x="0" y="31494"/>
                </a:moveTo>
                <a:lnTo>
                  <a:pt x="590676" y="31494"/>
                </a:lnTo>
                <a:lnTo>
                  <a:pt x="590676"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25" name="object 125"/>
          <p:cNvSpPr/>
          <p:nvPr/>
        </p:nvSpPr>
        <p:spPr>
          <a:xfrm>
            <a:off x="2981070" y="3264281"/>
            <a:ext cx="591185" cy="31750"/>
          </a:xfrm>
          <a:custGeom>
            <a:avLst/>
            <a:gdLst/>
            <a:ahLst/>
            <a:cxnLst/>
            <a:rect l="l" t="t" r="r" b="b"/>
            <a:pathLst>
              <a:path w="591185" h="31750">
                <a:moveTo>
                  <a:pt x="0" y="31621"/>
                </a:moveTo>
                <a:lnTo>
                  <a:pt x="590677" y="31621"/>
                </a:lnTo>
                <a:lnTo>
                  <a:pt x="59067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26" name="object 126"/>
          <p:cNvSpPr/>
          <p:nvPr/>
        </p:nvSpPr>
        <p:spPr>
          <a:xfrm>
            <a:off x="2986151" y="3297428"/>
            <a:ext cx="591185" cy="31750"/>
          </a:xfrm>
          <a:custGeom>
            <a:avLst/>
            <a:gdLst/>
            <a:ahLst/>
            <a:cxnLst/>
            <a:rect l="l" t="t" r="r" b="b"/>
            <a:pathLst>
              <a:path w="591185" h="31750">
                <a:moveTo>
                  <a:pt x="0" y="31621"/>
                </a:moveTo>
                <a:lnTo>
                  <a:pt x="590676" y="31621"/>
                </a:lnTo>
                <a:lnTo>
                  <a:pt x="590676"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27" name="object 127"/>
          <p:cNvSpPr/>
          <p:nvPr/>
        </p:nvSpPr>
        <p:spPr>
          <a:xfrm>
            <a:off x="2991357" y="3330702"/>
            <a:ext cx="591185" cy="31750"/>
          </a:xfrm>
          <a:custGeom>
            <a:avLst/>
            <a:gdLst/>
            <a:ahLst/>
            <a:cxnLst/>
            <a:rect l="l" t="t" r="r" b="b"/>
            <a:pathLst>
              <a:path w="591185" h="31750">
                <a:moveTo>
                  <a:pt x="0" y="31621"/>
                </a:moveTo>
                <a:lnTo>
                  <a:pt x="590677" y="31621"/>
                </a:lnTo>
                <a:lnTo>
                  <a:pt x="590677"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28" name="object 128"/>
          <p:cNvSpPr/>
          <p:nvPr/>
        </p:nvSpPr>
        <p:spPr>
          <a:xfrm>
            <a:off x="2996438" y="3363849"/>
            <a:ext cx="591185" cy="31750"/>
          </a:xfrm>
          <a:custGeom>
            <a:avLst/>
            <a:gdLst/>
            <a:ahLst/>
            <a:cxnLst/>
            <a:rect l="l" t="t" r="r" b="b"/>
            <a:pathLst>
              <a:path w="591185" h="31750">
                <a:moveTo>
                  <a:pt x="0" y="31621"/>
                </a:moveTo>
                <a:lnTo>
                  <a:pt x="590676" y="31621"/>
                </a:lnTo>
                <a:lnTo>
                  <a:pt x="590676"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29" name="object 129"/>
          <p:cNvSpPr/>
          <p:nvPr/>
        </p:nvSpPr>
        <p:spPr>
          <a:xfrm>
            <a:off x="3001645" y="3397123"/>
            <a:ext cx="591185" cy="31750"/>
          </a:xfrm>
          <a:custGeom>
            <a:avLst/>
            <a:gdLst/>
            <a:ahLst/>
            <a:cxnLst/>
            <a:rect l="l" t="t" r="r" b="b"/>
            <a:pathLst>
              <a:path w="591185" h="31750">
                <a:moveTo>
                  <a:pt x="0" y="31494"/>
                </a:moveTo>
                <a:lnTo>
                  <a:pt x="590677" y="31494"/>
                </a:lnTo>
                <a:lnTo>
                  <a:pt x="590677" y="0"/>
                </a:lnTo>
                <a:lnTo>
                  <a:pt x="0" y="0"/>
                </a:lnTo>
                <a:lnTo>
                  <a:pt x="0" y="31494"/>
                </a:lnTo>
                <a:close/>
              </a:path>
            </a:pathLst>
          </a:custGeom>
          <a:solidFill>
            <a:srgbClr val="3164FF"/>
          </a:solidFill>
        </p:spPr>
        <p:txBody>
          <a:bodyPr wrap="square" lIns="0" tIns="0" rIns="0" bIns="0" rtlCol="0"/>
          <a:lstStyle/>
          <a:p>
            <a:endParaRPr>
              <a:solidFill>
                <a:prstClr val="black"/>
              </a:solidFill>
            </a:endParaRPr>
          </a:p>
        </p:txBody>
      </p:sp>
      <p:sp>
        <p:nvSpPr>
          <p:cNvPr id="130" name="object 130"/>
          <p:cNvSpPr/>
          <p:nvPr/>
        </p:nvSpPr>
        <p:spPr>
          <a:xfrm>
            <a:off x="3006725" y="3430270"/>
            <a:ext cx="591185" cy="31750"/>
          </a:xfrm>
          <a:custGeom>
            <a:avLst/>
            <a:gdLst/>
            <a:ahLst/>
            <a:cxnLst/>
            <a:rect l="l" t="t" r="r" b="b"/>
            <a:pathLst>
              <a:path w="591185" h="31750">
                <a:moveTo>
                  <a:pt x="0" y="31621"/>
                </a:moveTo>
                <a:lnTo>
                  <a:pt x="590676" y="31621"/>
                </a:lnTo>
                <a:lnTo>
                  <a:pt x="590676" y="0"/>
                </a:lnTo>
                <a:lnTo>
                  <a:pt x="0" y="0"/>
                </a:lnTo>
                <a:lnTo>
                  <a:pt x="0" y="31621"/>
                </a:lnTo>
                <a:close/>
              </a:path>
            </a:pathLst>
          </a:custGeom>
          <a:solidFill>
            <a:srgbClr val="3164FF"/>
          </a:solidFill>
        </p:spPr>
        <p:txBody>
          <a:bodyPr wrap="square" lIns="0" tIns="0" rIns="0" bIns="0" rtlCol="0"/>
          <a:lstStyle/>
          <a:p>
            <a:endParaRPr>
              <a:solidFill>
                <a:prstClr val="black"/>
              </a:solidFill>
            </a:endParaRPr>
          </a:p>
        </p:txBody>
      </p:sp>
      <p:sp>
        <p:nvSpPr>
          <p:cNvPr id="131" name="object 131"/>
          <p:cNvSpPr/>
          <p:nvPr/>
        </p:nvSpPr>
        <p:spPr>
          <a:xfrm>
            <a:off x="3011804" y="3463417"/>
            <a:ext cx="589915" cy="26034"/>
          </a:xfrm>
          <a:custGeom>
            <a:avLst/>
            <a:gdLst/>
            <a:ahLst/>
            <a:cxnLst/>
            <a:rect l="l" t="t" r="r" b="b"/>
            <a:pathLst>
              <a:path w="589914" h="26035">
                <a:moveTo>
                  <a:pt x="0" y="25779"/>
                </a:moveTo>
                <a:lnTo>
                  <a:pt x="589915" y="25779"/>
                </a:lnTo>
                <a:lnTo>
                  <a:pt x="589915" y="0"/>
                </a:lnTo>
                <a:lnTo>
                  <a:pt x="0" y="0"/>
                </a:lnTo>
                <a:lnTo>
                  <a:pt x="0" y="25779"/>
                </a:lnTo>
                <a:close/>
              </a:path>
            </a:pathLst>
          </a:custGeom>
          <a:solidFill>
            <a:srgbClr val="3164FF"/>
          </a:solidFill>
        </p:spPr>
        <p:txBody>
          <a:bodyPr wrap="square" lIns="0" tIns="0" rIns="0" bIns="0" rtlCol="0"/>
          <a:lstStyle/>
          <a:p>
            <a:endParaRPr>
              <a:solidFill>
                <a:prstClr val="black"/>
              </a:solidFill>
            </a:endParaRPr>
          </a:p>
        </p:txBody>
      </p:sp>
      <p:sp>
        <p:nvSpPr>
          <p:cNvPr id="132" name="object 132"/>
          <p:cNvSpPr/>
          <p:nvPr/>
        </p:nvSpPr>
        <p:spPr>
          <a:xfrm>
            <a:off x="3016123" y="3493134"/>
            <a:ext cx="570230" cy="0"/>
          </a:xfrm>
          <a:custGeom>
            <a:avLst/>
            <a:gdLst/>
            <a:ahLst/>
            <a:cxnLst/>
            <a:rect l="l" t="t" r="r" b="b"/>
            <a:pathLst>
              <a:path w="570229">
                <a:moveTo>
                  <a:pt x="0" y="0"/>
                </a:moveTo>
                <a:lnTo>
                  <a:pt x="569976" y="0"/>
                </a:lnTo>
              </a:path>
            </a:pathLst>
          </a:custGeom>
          <a:ln w="3175">
            <a:solidFill>
              <a:srgbClr val="3164FF"/>
            </a:solidFill>
          </a:ln>
        </p:spPr>
        <p:txBody>
          <a:bodyPr wrap="square" lIns="0" tIns="0" rIns="0" bIns="0" rtlCol="0"/>
          <a:lstStyle/>
          <a:p>
            <a:endParaRPr>
              <a:solidFill>
                <a:prstClr val="black"/>
              </a:solidFill>
            </a:endParaRPr>
          </a:p>
        </p:txBody>
      </p:sp>
      <p:sp>
        <p:nvSpPr>
          <p:cNvPr id="133" name="object 133"/>
          <p:cNvSpPr/>
          <p:nvPr/>
        </p:nvSpPr>
        <p:spPr>
          <a:xfrm>
            <a:off x="3017011" y="3498596"/>
            <a:ext cx="537845" cy="0"/>
          </a:xfrm>
          <a:custGeom>
            <a:avLst/>
            <a:gdLst/>
            <a:ahLst/>
            <a:cxnLst/>
            <a:rect l="l" t="t" r="r" b="b"/>
            <a:pathLst>
              <a:path w="537845">
                <a:moveTo>
                  <a:pt x="0" y="0"/>
                </a:moveTo>
                <a:lnTo>
                  <a:pt x="537337" y="0"/>
                </a:lnTo>
              </a:path>
            </a:pathLst>
          </a:custGeom>
          <a:ln w="3175">
            <a:solidFill>
              <a:srgbClr val="3164FF"/>
            </a:solidFill>
          </a:ln>
        </p:spPr>
        <p:txBody>
          <a:bodyPr wrap="square" lIns="0" tIns="0" rIns="0" bIns="0" rtlCol="0"/>
          <a:lstStyle/>
          <a:p>
            <a:endParaRPr>
              <a:solidFill>
                <a:prstClr val="black"/>
              </a:solidFill>
            </a:endParaRPr>
          </a:p>
        </p:txBody>
      </p:sp>
      <p:sp>
        <p:nvSpPr>
          <p:cNvPr id="134" name="object 134"/>
          <p:cNvSpPr/>
          <p:nvPr/>
        </p:nvSpPr>
        <p:spPr>
          <a:xfrm>
            <a:off x="3017901" y="3504184"/>
            <a:ext cx="504825" cy="0"/>
          </a:xfrm>
          <a:custGeom>
            <a:avLst/>
            <a:gdLst/>
            <a:ahLst/>
            <a:cxnLst/>
            <a:rect l="l" t="t" r="r" b="b"/>
            <a:pathLst>
              <a:path w="504825">
                <a:moveTo>
                  <a:pt x="0" y="0"/>
                </a:moveTo>
                <a:lnTo>
                  <a:pt x="504698" y="0"/>
                </a:lnTo>
              </a:path>
            </a:pathLst>
          </a:custGeom>
          <a:ln w="3175">
            <a:solidFill>
              <a:srgbClr val="3164FF"/>
            </a:solidFill>
          </a:ln>
        </p:spPr>
        <p:txBody>
          <a:bodyPr wrap="square" lIns="0" tIns="0" rIns="0" bIns="0" rtlCol="0"/>
          <a:lstStyle/>
          <a:p>
            <a:endParaRPr>
              <a:solidFill>
                <a:prstClr val="black"/>
              </a:solidFill>
            </a:endParaRPr>
          </a:p>
        </p:txBody>
      </p:sp>
      <p:sp>
        <p:nvSpPr>
          <p:cNvPr id="135" name="object 135"/>
          <p:cNvSpPr/>
          <p:nvPr/>
        </p:nvSpPr>
        <p:spPr>
          <a:xfrm>
            <a:off x="3018663" y="3509645"/>
            <a:ext cx="472440" cy="0"/>
          </a:xfrm>
          <a:custGeom>
            <a:avLst/>
            <a:gdLst/>
            <a:ahLst/>
            <a:cxnLst/>
            <a:rect l="l" t="t" r="r" b="b"/>
            <a:pathLst>
              <a:path w="472439">
                <a:moveTo>
                  <a:pt x="0" y="0"/>
                </a:moveTo>
                <a:lnTo>
                  <a:pt x="472186" y="0"/>
                </a:lnTo>
              </a:path>
            </a:pathLst>
          </a:custGeom>
          <a:ln w="3175">
            <a:solidFill>
              <a:srgbClr val="3164FF"/>
            </a:solidFill>
          </a:ln>
        </p:spPr>
        <p:txBody>
          <a:bodyPr wrap="square" lIns="0" tIns="0" rIns="0" bIns="0" rtlCol="0"/>
          <a:lstStyle/>
          <a:p>
            <a:endParaRPr>
              <a:solidFill>
                <a:prstClr val="black"/>
              </a:solidFill>
            </a:endParaRPr>
          </a:p>
        </p:txBody>
      </p:sp>
      <p:sp>
        <p:nvSpPr>
          <p:cNvPr id="136" name="object 136"/>
          <p:cNvSpPr/>
          <p:nvPr/>
        </p:nvSpPr>
        <p:spPr>
          <a:xfrm>
            <a:off x="3019551" y="3515233"/>
            <a:ext cx="440055" cy="0"/>
          </a:xfrm>
          <a:custGeom>
            <a:avLst/>
            <a:gdLst/>
            <a:ahLst/>
            <a:cxnLst/>
            <a:rect l="l" t="t" r="r" b="b"/>
            <a:pathLst>
              <a:path w="440054">
                <a:moveTo>
                  <a:pt x="0" y="0"/>
                </a:moveTo>
                <a:lnTo>
                  <a:pt x="439674" y="0"/>
                </a:lnTo>
              </a:path>
            </a:pathLst>
          </a:custGeom>
          <a:ln w="3175">
            <a:solidFill>
              <a:srgbClr val="3164FF"/>
            </a:solidFill>
          </a:ln>
        </p:spPr>
        <p:txBody>
          <a:bodyPr wrap="square" lIns="0" tIns="0" rIns="0" bIns="0" rtlCol="0"/>
          <a:lstStyle/>
          <a:p>
            <a:endParaRPr>
              <a:solidFill>
                <a:prstClr val="black"/>
              </a:solidFill>
            </a:endParaRPr>
          </a:p>
        </p:txBody>
      </p:sp>
      <p:sp>
        <p:nvSpPr>
          <p:cNvPr id="137" name="object 137"/>
          <p:cNvSpPr/>
          <p:nvPr/>
        </p:nvSpPr>
        <p:spPr>
          <a:xfrm>
            <a:off x="3020441" y="3520694"/>
            <a:ext cx="407034" cy="0"/>
          </a:xfrm>
          <a:custGeom>
            <a:avLst/>
            <a:gdLst/>
            <a:ahLst/>
            <a:cxnLst/>
            <a:rect l="l" t="t" r="r" b="b"/>
            <a:pathLst>
              <a:path w="407035">
                <a:moveTo>
                  <a:pt x="0" y="0"/>
                </a:moveTo>
                <a:lnTo>
                  <a:pt x="407034" y="0"/>
                </a:lnTo>
              </a:path>
            </a:pathLst>
          </a:custGeom>
          <a:ln w="3175">
            <a:solidFill>
              <a:srgbClr val="3164FF"/>
            </a:solidFill>
          </a:ln>
        </p:spPr>
        <p:txBody>
          <a:bodyPr wrap="square" lIns="0" tIns="0" rIns="0" bIns="0" rtlCol="0"/>
          <a:lstStyle/>
          <a:p>
            <a:endParaRPr>
              <a:solidFill>
                <a:prstClr val="black"/>
              </a:solidFill>
            </a:endParaRPr>
          </a:p>
        </p:txBody>
      </p:sp>
      <p:sp>
        <p:nvSpPr>
          <p:cNvPr id="138" name="object 138"/>
          <p:cNvSpPr/>
          <p:nvPr/>
        </p:nvSpPr>
        <p:spPr>
          <a:xfrm>
            <a:off x="3021202" y="3526282"/>
            <a:ext cx="374650" cy="0"/>
          </a:xfrm>
          <a:custGeom>
            <a:avLst/>
            <a:gdLst/>
            <a:ahLst/>
            <a:cxnLst/>
            <a:rect l="l" t="t" r="r" b="b"/>
            <a:pathLst>
              <a:path w="374650">
                <a:moveTo>
                  <a:pt x="0" y="0"/>
                </a:moveTo>
                <a:lnTo>
                  <a:pt x="374523" y="0"/>
                </a:lnTo>
              </a:path>
            </a:pathLst>
          </a:custGeom>
          <a:ln w="3175">
            <a:solidFill>
              <a:srgbClr val="3164FF"/>
            </a:solidFill>
          </a:ln>
        </p:spPr>
        <p:txBody>
          <a:bodyPr wrap="square" lIns="0" tIns="0" rIns="0" bIns="0" rtlCol="0"/>
          <a:lstStyle/>
          <a:p>
            <a:endParaRPr>
              <a:solidFill>
                <a:prstClr val="black"/>
              </a:solidFill>
            </a:endParaRPr>
          </a:p>
        </p:txBody>
      </p:sp>
      <p:sp>
        <p:nvSpPr>
          <p:cNvPr id="139" name="object 139"/>
          <p:cNvSpPr/>
          <p:nvPr/>
        </p:nvSpPr>
        <p:spPr>
          <a:xfrm>
            <a:off x="3022092" y="3531870"/>
            <a:ext cx="342265" cy="0"/>
          </a:xfrm>
          <a:custGeom>
            <a:avLst/>
            <a:gdLst/>
            <a:ahLst/>
            <a:cxnLst/>
            <a:rect l="l" t="t" r="r" b="b"/>
            <a:pathLst>
              <a:path w="342264">
                <a:moveTo>
                  <a:pt x="0" y="0"/>
                </a:moveTo>
                <a:lnTo>
                  <a:pt x="342010" y="0"/>
                </a:lnTo>
              </a:path>
            </a:pathLst>
          </a:custGeom>
          <a:ln w="3175">
            <a:solidFill>
              <a:srgbClr val="3164FF"/>
            </a:solidFill>
          </a:ln>
        </p:spPr>
        <p:txBody>
          <a:bodyPr wrap="square" lIns="0" tIns="0" rIns="0" bIns="0" rtlCol="0"/>
          <a:lstStyle/>
          <a:p>
            <a:endParaRPr>
              <a:solidFill>
                <a:prstClr val="black"/>
              </a:solidFill>
            </a:endParaRPr>
          </a:p>
        </p:txBody>
      </p:sp>
      <p:sp>
        <p:nvSpPr>
          <p:cNvPr id="140" name="object 140"/>
          <p:cNvSpPr/>
          <p:nvPr/>
        </p:nvSpPr>
        <p:spPr>
          <a:xfrm>
            <a:off x="3022980" y="3537330"/>
            <a:ext cx="309880" cy="0"/>
          </a:xfrm>
          <a:custGeom>
            <a:avLst/>
            <a:gdLst/>
            <a:ahLst/>
            <a:cxnLst/>
            <a:rect l="l" t="t" r="r" b="b"/>
            <a:pathLst>
              <a:path w="309879">
                <a:moveTo>
                  <a:pt x="0" y="0"/>
                </a:moveTo>
                <a:lnTo>
                  <a:pt x="309371" y="0"/>
                </a:lnTo>
              </a:path>
            </a:pathLst>
          </a:custGeom>
          <a:ln w="3175">
            <a:solidFill>
              <a:srgbClr val="3164FF"/>
            </a:solidFill>
          </a:ln>
        </p:spPr>
        <p:txBody>
          <a:bodyPr wrap="square" lIns="0" tIns="0" rIns="0" bIns="0" rtlCol="0"/>
          <a:lstStyle/>
          <a:p>
            <a:endParaRPr>
              <a:solidFill>
                <a:prstClr val="black"/>
              </a:solidFill>
            </a:endParaRPr>
          </a:p>
        </p:txBody>
      </p:sp>
      <p:sp>
        <p:nvSpPr>
          <p:cNvPr id="141" name="object 141"/>
          <p:cNvSpPr/>
          <p:nvPr/>
        </p:nvSpPr>
        <p:spPr>
          <a:xfrm>
            <a:off x="3023870" y="3542919"/>
            <a:ext cx="276860" cy="0"/>
          </a:xfrm>
          <a:custGeom>
            <a:avLst/>
            <a:gdLst/>
            <a:ahLst/>
            <a:cxnLst/>
            <a:rect l="l" t="t" r="r" b="b"/>
            <a:pathLst>
              <a:path w="276860">
                <a:moveTo>
                  <a:pt x="0" y="0"/>
                </a:moveTo>
                <a:lnTo>
                  <a:pt x="276732" y="0"/>
                </a:lnTo>
              </a:path>
            </a:pathLst>
          </a:custGeom>
          <a:ln w="3175">
            <a:solidFill>
              <a:srgbClr val="3164FF"/>
            </a:solidFill>
          </a:ln>
        </p:spPr>
        <p:txBody>
          <a:bodyPr wrap="square" lIns="0" tIns="0" rIns="0" bIns="0" rtlCol="0"/>
          <a:lstStyle/>
          <a:p>
            <a:endParaRPr>
              <a:solidFill>
                <a:prstClr val="black"/>
              </a:solidFill>
            </a:endParaRPr>
          </a:p>
        </p:txBody>
      </p:sp>
      <p:sp>
        <p:nvSpPr>
          <p:cNvPr id="142" name="object 142"/>
          <p:cNvSpPr/>
          <p:nvPr/>
        </p:nvSpPr>
        <p:spPr>
          <a:xfrm>
            <a:off x="3024632" y="3548379"/>
            <a:ext cx="244475" cy="0"/>
          </a:xfrm>
          <a:custGeom>
            <a:avLst/>
            <a:gdLst/>
            <a:ahLst/>
            <a:cxnLst/>
            <a:rect l="l" t="t" r="r" b="b"/>
            <a:pathLst>
              <a:path w="244475">
                <a:moveTo>
                  <a:pt x="0" y="0"/>
                </a:moveTo>
                <a:lnTo>
                  <a:pt x="244347" y="0"/>
                </a:lnTo>
              </a:path>
            </a:pathLst>
          </a:custGeom>
          <a:ln w="3175">
            <a:solidFill>
              <a:srgbClr val="3164FF"/>
            </a:solidFill>
          </a:ln>
        </p:spPr>
        <p:txBody>
          <a:bodyPr wrap="square" lIns="0" tIns="0" rIns="0" bIns="0" rtlCol="0"/>
          <a:lstStyle/>
          <a:p>
            <a:endParaRPr>
              <a:solidFill>
                <a:prstClr val="black"/>
              </a:solidFill>
            </a:endParaRPr>
          </a:p>
        </p:txBody>
      </p:sp>
      <p:sp>
        <p:nvSpPr>
          <p:cNvPr id="143" name="object 143"/>
          <p:cNvSpPr/>
          <p:nvPr/>
        </p:nvSpPr>
        <p:spPr>
          <a:xfrm>
            <a:off x="3025520" y="3553967"/>
            <a:ext cx="212090" cy="0"/>
          </a:xfrm>
          <a:custGeom>
            <a:avLst/>
            <a:gdLst/>
            <a:ahLst/>
            <a:cxnLst/>
            <a:rect l="l" t="t" r="r" b="b"/>
            <a:pathLst>
              <a:path w="212089">
                <a:moveTo>
                  <a:pt x="0" y="0"/>
                </a:moveTo>
                <a:lnTo>
                  <a:pt x="211709" y="0"/>
                </a:lnTo>
              </a:path>
            </a:pathLst>
          </a:custGeom>
          <a:ln w="3175">
            <a:solidFill>
              <a:srgbClr val="3164FF"/>
            </a:solidFill>
          </a:ln>
        </p:spPr>
        <p:txBody>
          <a:bodyPr wrap="square" lIns="0" tIns="0" rIns="0" bIns="0" rtlCol="0"/>
          <a:lstStyle/>
          <a:p>
            <a:endParaRPr>
              <a:solidFill>
                <a:prstClr val="black"/>
              </a:solidFill>
            </a:endParaRPr>
          </a:p>
        </p:txBody>
      </p:sp>
      <p:sp>
        <p:nvSpPr>
          <p:cNvPr id="144" name="object 144"/>
          <p:cNvSpPr/>
          <p:nvPr/>
        </p:nvSpPr>
        <p:spPr>
          <a:xfrm>
            <a:off x="3026410" y="3559428"/>
            <a:ext cx="179070" cy="0"/>
          </a:xfrm>
          <a:custGeom>
            <a:avLst/>
            <a:gdLst/>
            <a:ahLst/>
            <a:cxnLst/>
            <a:rect l="l" t="t" r="r" b="b"/>
            <a:pathLst>
              <a:path w="179069">
                <a:moveTo>
                  <a:pt x="0" y="0"/>
                </a:moveTo>
                <a:lnTo>
                  <a:pt x="179069" y="0"/>
                </a:lnTo>
              </a:path>
            </a:pathLst>
          </a:custGeom>
          <a:ln w="3175">
            <a:solidFill>
              <a:srgbClr val="3164FF"/>
            </a:solidFill>
          </a:ln>
        </p:spPr>
        <p:txBody>
          <a:bodyPr wrap="square" lIns="0" tIns="0" rIns="0" bIns="0" rtlCol="0"/>
          <a:lstStyle/>
          <a:p>
            <a:endParaRPr>
              <a:solidFill>
                <a:prstClr val="black"/>
              </a:solidFill>
            </a:endParaRPr>
          </a:p>
        </p:txBody>
      </p:sp>
      <p:sp>
        <p:nvSpPr>
          <p:cNvPr id="145" name="object 145"/>
          <p:cNvSpPr/>
          <p:nvPr/>
        </p:nvSpPr>
        <p:spPr>
          <a:xfrm>
            <a:off x="3027298" y="3565016"/>
            <a:ext cx="146685" cy="0"/>
          </a:xfrm>
          <a:custGeom>
            <a:avLst/>
            <a:gdLst/>
            <a:ahLst/>
            <a:cxnLst/>
            <a:rect l="l" t="t" r="r" b="b"/>
            <a:pathLst>
              <a:path w="146685">
                <a:moveTo>
                  <a:pt x="0" y="0"/>
                </a:moveTo>
                <a:lnTo>
                  <a:pt x="146557" y="0"/>
                </a:lnTo>
              </a:path>
            </a:pathLst>
          </a:custGeom>
          <a:ln w="3175">
            <a:solidFill>
              <a:srgbClr val="3164FF"/>
            </a:solidFill>
          </a:ln>
        </p:spPr>
        <p:txBody>
          <a:bodyPr wrap="square" lIns="0" tIns="0" rIns="0" bIns="0" rtlCol="0"/>
          <a:lstStyle/>
          <a:p>
            <a:endParaRPr>
              <a:solidFill>
                <a:prstClr val="black"/>
              </a:solidFill>
            </a:endParaRPr>
          </a:p>
        </p:txBody>
      </p:sp>
      <p:sp>
        <p:nvSpPr>
          <p:cNvPr id="146" name="object 146"/>
          <p:cNvSpPr/>
          <p:nvPr/>
        </p:nvSpPr>
        <p:spPr>
          <a:xfrm>
            <a:off x="3028060" y="3570478"/>
            <a:ext cx="114300" cy="0"/>
          </a:xfrm>
          <a:custGeom>
            <a:avLst/>
            <a:gdLst/>
            <a:ahLst/>
            <a:cxnLst/>
            <a:rect l="l" t="t" r="r" b="b"/>
            <a:pathLst>
              <a:path w="114300">
                <a:moveTo>
                  <a:pt x="0" y="0"/>
                </a:moveTo>
                <a:lnTo>
                  <a:pt x="114045" y="0"/>
                </a:lnTo>
              </a:path>
            </a:pathLst>
          </a:custGeom>
          <a:ln w="3175">
            <a:solidFill>
              <a:srgbClr val="3164FF"/>
            </a:solidFill>
          </a:ln>
        </p:spPr>
        <p:txBody>
          <a:bodyPr wrap="square" lIns="0" tIns="0" rIns="0" bIns="0" rtlCol="0"/>
          <a:lstStyle/>
          <a:p>
            <a:endParaRPr>
              <a:solidFill>
                <a:prstClr val="black"/>
              </a:solidFill>
            </a:endParaRPr>
          </a:p>
        </p:txBody>
      </p:sp>
      <p:sp>
        <p:nvSpPr>
          <p:cNvPr id="147" name="object 147"/>
          <p:cNvSpPr/>
          <p:nvPr/>
        </p:nvSpPr>
        <p:spPr>
          <a:xfrm>
            <a:off x="3028950" y="3576065"/>
            <a:ext cx="81915" cy="0"/>
          </a:xfrm>
          <a:custGeom>
            <a:avLst/>
            <a:gdLst/>
            <a:ahLst/>
            <a:cxnLst/>
            <a:rect l="l" t="t" r="r" b="b"/>
            <a:pathLst>
              <a:path w="81914">
                <a:moveTo>
                  <a:pt x="0" y="0"/>
                </a:moveTo>
                <a:lnTo>
                  <a:pt x="81406" y="0"/>
                </a:lnTo>
              </a:path>
            </a:pathLst>
          </a:custGeom>
          <a:ln w="3175">
            <a:solidFill>
              <a:srgbClr val="3164FF"/>
            </a:solidFill>
          </a:ln>
        </p:spPr>
        <p:txBody>
          <a:bodyPr wrap="square" lIns="0" tIns="0" rIns="0" bIns="0" rtlCol="0"/>
          <a:lstStyle/>
          <a:p>
            <a:endParaRPr>
              <a:solidFill>
                <a:prstClr val="black"/>
              </a:solidFill>
            </a:endParaRPr>
          </a:p>
        </p:txBody>
      </p:sp>
      <p:sp>
        <p:nvSpPr>
          <p:cNvPr id="148" name="object 148"/>
          <p:cNvSpPr/>
          <p:nvPr/>
        </p:nvSpPr>
        <p:spPr>
          <a:xfrm>
            <a:off x="3029839" y="3581653"/>
            <a:ext cx="48895" cy="0"/>
          </a:xfrm>
          <a:custGeom>
            <a:avLst/>
            <a:gdLst/>
            <a:ahLst/>
            <a:cxnLst/>
            <a:rect l="l" t="t" r="r" b="b"/>
            <a:pathLst>
              <a:path w="48894">
                <a:moveTo>
                  <a:pt x="0" y="0"/>
                </a:moveTo>
                <a:lnTo>
                  <a:pt x="48768" y="0"/>
                </a:lnTo>
              </a:path>
            </a:pathLst>
          </a:custGeom>
          <a:ln w="3175">
            <a:solidFill>
              <a:srgbClr val="3164FF"/>
            </a:solidFill>
          </a:ln>
        </p:spPr>
        <p:txBody>
          <a:bodyPr wrap="square" lIns="0" tIns="0" rIns="0" bIns="0" rtlCol="0"/>
          <a:lstStyle/>
          <a:p>
            <a:endParaRPr>
              <a:solidFill>
                <a:prstClr val="black"/>
              </a:solidFill>
            </a:endParaRPr>
          </a:p>
        </p:txBody>
      </p:sp>
      <p:sp>
        <p:nvSpPr>
          <p:cNvPr id="149" name="object 149"/>
          <p:cNvSpPr/>
          <p:nvPr/>
        </p:nvSpPr>
        <p:spPr>
          <a:xfrm>
            <a:off x="3030727" y="3587115"/>
            <a:ext cx="16510" cy="0"/>
          </a:xfrm>
          <a:custGeom>
            <a:avLst/>
            <a:gdLst/>
            <a:ahLst/>
            <a:cxnLst/>
            <a:rect l="l" t="t" r="r" b="b"/>
            <a:pathLst>
              <a:path w="16510">
                <a:moveTo>
                  <a:pt x="0" y="0"/>
                </a:moveTo>
                <a:lnTo>
                  <a:pt x="16256" y="0"/>
                </a:lnTo>
              </a:path>
            </a:pathLst>
          </a:custGeom>
          <a:ln w="3175">
            <a:solidFill>
              <a:srgbClr val="3164FF"/>
            </a:solidFill>
          </a:ln>
        </p:spPr>
        <p:txBody>
          <a:bodyPr wrap="square" lIns="0" tIns="0" rIns="0" bIns="0" rtlCol="0"/>
          <a:lstStyle/>
          <a:p>
            <a:endParaRPr>
              <a:solidFill>
                <a:prstClr val="black"/>
              </a:solidFill>
            </a:endParaRPr>
          </a:p>
        </p:txBody>
      </p:sp>
      <p:sp>
        <p:nvSpPr>
          <p:cNvPr id="150" name="object 150"/>
          <p:cNvSpPr txBox="1"/>
          <p:nvPr/>
        </p:nvSpPr>
        <p:spPr>
          <a:xfrm>
            <a:off x="812393" y="1272465"/>
            <a:ext cx="1554480" cy="402931"/>
          </a:xfrm>
          <a:prstGeom prst="rect">
            <a:avLst/>
          </a:prstGeom>
        </p:spPr>
        <p:txBody>
          <a:bodyPr vert="horz" wrap="square" lIns="0" tIns="0" rIns="0" bIns="0" rtlCol="0">
            <a:spAutoFit/>
          </a:bodyPr>
          <a:lstStyle/>
          <a:p>
            <a:pPr marL="12700" marR="5080">
              <a:lnSpc>
                <a:spcPct val="119200"/>
              </a:lnSpc>
            </a:pPr>
            <a:r>
              <a:rPr lang="it-IT" sz="1100" b="1" spc="-20" dirty="0" smtClean="0">
                <a:solidFill>
                  <a:prstClr val="black"/>
                </a:solidFill>
                <a:latin typeface="Arial"/>
                <a:cs typeface="Arial"/>
              </a:rPr>
              <a:t>Meeting Point for</a:t>
            </a:r>
            <a:r>
              <a:rPr sz="1100" b="1" spc="-15" dirty="0" smtClean="0">
                <a:solidFill>
                  <a:prstClr val="black"/>
                </a:solidFill>
                <a:latin typeface="Arial"/>
                <a:cs typeface="Arial"/>
              </a:rPr>
              <a:t> </a:t>
            </a:r>
            <a:endParaRPr lang="it-IT" sz="1100" b="1" spc="-15" dirty="0" smtClean="0">
              <a:solidFill>
                <a:prstClr val="black"/>
              </a:solidFill>
              <a:latin typeface="Arial"/>
              <a:cs typeface="Arial"/>
            </a:endParaRPr>
          </a:p>
          <a:p>
            <a:pPr marL="12700" marR="5080">
              <a:lnSpc>
                <a:spcPct val="119200"/>
              </a:lnSpc>
            </a:pPr>
            <a:r>
              <a:rPr sz="1100" b="1" spc="-20" dirty="0" smtClean="0">
                <a:solidFill>
                  <a:prstClr val="black"/>
                </a:solidFill>
                <a:latin typeface="Arial"/>
                <a:cs typeface="Arial"/>
              </a:rPr>
              <a:t>V</a:t>
            </a:r>
            <a:r>
              <a:rPr sz="1100" b="1" spc="-10" dirty="0" smtClean="0">
                <a:solidFill>
                  <a:prstClr val="black"/>
                </a:solidFill>
                <a:latin typeface="Arial"/>
                <a:cs typeface="Arial"/>
              </a:rPr>
              <a:t>i</a:t>
            </a:r>
            <a:r>
              <a:rPr sz="1100" b="1" dirty="0" smtClean="0">
                <a:solidFill>
                  <a:prstClr val="black"/>
                </a:solidFill>
                <a:latin typeface="Arial"/>
                <a:cs typeface="Arial"/>
              </a:rPr>
              <a:t>a</a:t>
            </a:r>
            <a:r>
              <a:rPr sz="1100" b="1" spc="-35" dirty="0" smtClean="0">
                <a:solidFill>
                  <a:prstClr val="black"/>
                </a:solidFill>
                <a:latin typeface="Arial"/>
                <a:cs typeface="Arial"/>
              </a:rPr>
              <a:t> </a:t>
            </a:r>
            <a:r>
              <a:rPr sz="1100" b="1" spc="-20" dirty="0" err="1">
                <a:solidFill>
                  <a:prstClr val="black"/>
                </a:solidFill>
                <a:latin typeface="Arial"/>
                <a:cs typeface="Arial"/>
              </a:rPr>
              <a:t>B</a:t>
            </a:r>
            <a:r>
              <a:rPr sz="1100" b="1" spc="-15" dirty="0" err="1">
                <a:solidFill>
                  <a:prstClr val="black"/>
                </a:solidFill>
                <a:latin typeface="Arial"/>
                <a:cs typeface="Arial"/>
              </a:rPr>
              <a:t>a</a:t>
            </a:r>
            <a:r>
              <a:rPr sz="1100" b="1" spc="-10" dirty="0" err="1">
                <a:solidFill>
                  <a:prstClr val="black"/>
                </a:solidFill>
                <a:latin typeface="Arial"/>
                <a:cs typeface="Arial"/>
              </a:rPr>
              <a:t>l</a:t>
            </a:r>
            <a:r>
              <a:rPr sz="1100" b="1" spc="5" dirty="0" err="1">
                <a:solidFill>
                  <a:prstClr val="black"/>
                </a:solidFill>
                <a:latin typeface="Arial"/>
                <a:cs typeface="Arial"/>
              </a:rPr>
              <a:t>i</a:t>
            </a:r>
            <a:r>
              <a:rPr sz="1100" b="1" spc="-10" dirty="0" err="1">
                <a:solidFill>
                  <a:prstClr val="black"/>
                </a:solidFill>
                <a:latin typeface="Arial"/>
                <a:cs typeface="Arial"/>
              </a:rPr>
              <a:t>l</a:t>
            </a:r>
            <a:r>
              <a:rPr sz="1100" b="1" spc="5" dirty="0" err="1">
                <a:solidFill>
                  <a:prstClr val="black"/>
                </a:solidFill>
                <a:latin typeface="Arial"/>
                <a:cs typeface="Arial"/>
              </a:rPr>
              <a:t>l</a:t>
            </a:r>
            <a:r>
              <a:rPr sz="1100" b="1" dirty="0" err="1">
                <a:solidFill>
                  <a:prstClr val="black"/>
                </a:solidFill>
                <a:latin typeface="Arial"/>
                <a:cs typeface="Arial"/>
              </a:rPr>
              <a:t>a</a:t>
            </a:r>
            <a:r>
              <a:rPr sz="1100" b="1" spc="-60" dirty="0">
                <a:solidFill>
                  <a:prstClr val="black"/>
                </a:solidFill>
                <a:latin typeface="Arial"/>
                <a:cs typeface="Arial"/>
              </a:rPr>
              <a:t> </a:t>
            </a:r>
            <a:r>
              <a:rPr sz="1100" b="1" spc="-15" dirty="0" smtClean="0">
                <a:solidFill>
                  <a:prstClr val="black"/>
                </a:solidFill>
                <a:latin typeface="Arial"/>
                <a:cs typeface="Arial"/>
              </a:rPr>
              <a:t>1</a:t>
            </a:r>
            <a:r>
              <a:rPr sz="1100" b="1" dirty="0" smtClean="0">
                <a:solidFill>
                  <a:prstClr val="black"/>
                </a:solidFill>
                <a:latin typeface="Arial"/>
                <a:cs typeface="Arial"/>
              </a:rPr>
              <a:t>8</a:t>
            </a:r>
            <a:r>
              <a:rPr lang="it-IT" sz="1100" b="1" dirty="0" smtClean="0">
                <a:solidFill>
                  <a:prstClr val="black"/>
                </a:solidFill>
                <a:latin typeface="Arial"/>
                <a:cs typeface="Arial"/>
              </a:rPr>
              <a:t> Building</a:t>
            </a:r>
            <a:endParaRPr sz="1100" dirty="0">
              <a:solidFill>
                <a:prstClr val="black"/>
              </a:solidFill>
              <a:latin typeface="Arial"/>
              <a:cs typeface="Arial"/>
            </a:endParaRPr>
          </a:p>
        </p:txBody>
      </p:sp>
      <p:sp>
        <p:nvSpPr>
          <p:cNvPr id="151" name="object 151"/>
          <p:cNvSpPr txBox="1"/>
          <p:nvPr/>
        </p:nvSpPr>
        <p:spPr>
          <a:xfrm>
            <a:off x="755573" y="717816"/>
            <a:ext cx="7883525" cy="169545"/>
          </a:xfrm>
          <a:prstGeom prst="rect">
            <a:avLst/>
          </a:prstGeom>
          <a:solidFill>
            <a:srgbClr val="0D4A85"/>
          </a:solidFill>
        </p:spPr>
        <p:txBody>
          <a:bodyPr vert="horz" wrap="square" lIns="0" tIns="0" rIns="0" bIns="0" rtlCol="0">
            <a:spAutoFit/>
          </a:bodyPr>
          <a:lstStyle/>
          <a:p>
            <a:pPr marL="68580">
              <a:tabLst>
                <a:tab pos="1531620" algn="l"/>
              </a:tabLst>
            </a:pPr>
            <a:r>
              <a:rPr lang="en-US" sz="1100" b="1" spc="-20" dirty="0" smtClean="0">
                <a:solidFill>
                  <a:srgbClr val="FFFFFF"/>
                </a:solidFill>
                <a:latin typeface="Arial"/>
                <a:cs typeface="Arial"/>
              </a:rPr>
              <a:t>E</a:t>
            </a:r>
            <a:r>
              <a:rPr lang="en-US" sz="1100" b="1" spc="5" dirty="0" smtClean="0">
                <a:solidFill>
                  <a:srgbClr val="FFFFFF"/>
                </a:solidFill>
                <a:latin typeface="Arial"/>
                <a:cs typeface="Arial"/>
              </a:rPr>
              <a:t>M</a:t>
            </a:r>
            <a:r>
              <a:rPr lang="en-US" sz="1100" b="1" spc="-20" dirty="0" smtClean="0">
                <a:solidFill>
                  <a:srgbClr val="FFFFFF"/>
                </a:solidFill>
                <a:latin typeface="Arial"/>
                <a:cs typeface="Arial"/>
              </a:rPr>
              <a:t>ER</a:t>
            </a:r>
            <a:r>
              <a:rPr lang="en-US" sz="1100" b="1" spc="-10" dirty="0" smtClean="0">
                <a:solidFill>
                  <a:srgbClr val="FFFFFF"/>
                </a:solidFill>
                <a:latin typeface="Arial"/>
                <a:cs typeface="Arial"/>
              </a:rPr>
              <a:t>G</a:t>
            </a:r>
            <a:r>
              <a:rPr lang="en-US" sz="1100" b="1" spc="-20" dirty="0" smtClean="0">
                <a:solidFill>
                  <a:srgbClr val="FFFFFF"/>
                </a:solidFill>
                <a:latin typeface="Arial"/>
                <a:cs typeface="Arial"/>
              </a:rPr>
              <a:t>ENCIES </a:t>
            </a:r>
            <a:r>
              <a:rPr sz="1100" b="1" dirty="0">
                <a:solidFill>
                  <a:srgbClr val="FFFFFF"/>
                </a:solidFill>
                <a:latin typeface="Arial"/>
                <a:cs typeface="Arial"/>
              </a:rPr>
              <a:t>	</a:t>
            </a:r>
            <a:r>
              <a:rPr lang="it-IT" sz="1100" b="1" spc="-10" dirty="0" smtClean="0">
                <a:solidFill>
                  <a:srgbClr val="FFFFFF"/>
                </a:solidFill>
                <a:latin typeface="Arial"/>
                <a:cs typeface="Arial"/>
              </a:rPr>
              <a:t>Emergency management</a:t>
            </a:r>
            <a:r>
              <a:rPr sz="1100" b="1" dirty="0" smtClean="0">
                <a:solidFill>
                  <a:srgbClr val="FFFFFF"/>
                </a:solidFill>
                <a:latin typeface="Arial"/>
                <a:cs typeface="Arial"/>
              </a:rPr>
              <a:t>–</a:t>
            </a:r>
            <a:r>
              <a:rPr sz="1100" b="1" spc="-20" dirty="0" smtClean="0">
                <a:solidFill>
                  <a:srgbClr val="FFFFFF"/>
                </a:solidFill>
                <a:latin typeface="Arial"/>
                <a:cs typeface="Arial"/>
              </a:rPr>
              <a:t> </a:t>
            </a:r>
            <a:r>
              <a:rPr lang="it-IT" sz="1100" b="1" spc="-20" dirty="0" smtClean="0">
                <a:solidFill>
                  <a:srgbClr val="FFFFFF"/>
                </a:solidFill>
                <a:latin typeface="Arial"/>
                <a:cs typeface="Arial"/>
              </a:rPr>
              <a:t>Meeting </a:t>
            </a:r>
            <a:r>
              <a:rPr lang="it-IT" sz="1100" b="1" spc="-20" dirty="0" err="1" smtClean="0">
                <a:solidFill>
                  <a:srgbClr val="FFFFFF"/>
                </a:solidFill>
                <a:latin typeface="Arial"/>
                <a:cs typeface="Arial"/>
              </a:rPr>
              <a:t>points</a:t>
            </a:r>
            <a:endParaRPr sz="1100" dirty="0">
              <a:solidFill>
                <a:prstClr val="black"/>
              </a:solidFill>
              <a:latin typeface="Arial"/>
              <a:cs typeface="Arial"/>
            </a:endParaRPr>
          </a:p>
        </p:txBody>
      </p:sp>
      <p:sp>
        <p:nvSpPr>
          <p:cNvPr id="152" name="object 152"/>
          <p:cNvSpPr txBox="1"/>
          <p:nvPr/>
        </p:nvSpPr>
        <p:spPr>
          <a:xfrm>
            <a:off x="4734686" y="4292652"/>
            <a:ext cx="3025140" cy="338554"/>
          </a:xfrm>
          <a:prstGeom prst="rect">
            <a:avLst/>
          </a:prstGeom>
        </p:spPr>
        <p:txBody>
          <a:bodyPr vert="horz" wrap="square" lIns="0" tIns="0" rIns="0" bIns="0" rtlCol="0">
            <a:spAutoFit/>
          </a:bodyPr>
          <a:lstStyle/>
          <a:p>
            <a:pPr marL="13335" marR="5080" indent="-1270">
              <a:tabLst>
                <a:tab pos="2628900" algn="l"/>
              </a:tabLst>
            </a:pPr>
            <a:r>
              <a:rPr sz="1100" b="1" u="heavy" dirty="0">
                <a:solidFill>
                  <a:prstClr val="black"/>
                </a:solidFill>
                <a:latin typeface="Arial"/>
                <a:cs typeface="Arial"/>
              </a:rPr>
              <a:t> 	</a:t>
            </a:r>
            <a:r>
              <a:rPr sz="1100" b="1" u="heavy" spc="-20" dirty="0" smtClean="0">
                <a:solidFill>
                  <a:prstClr val="black"/>
                </a:solidFill>
                <a:latin typeface="Arial"/>
                <a:cs typeface="Arial"/>
              </a:rPr>
              <a:t>P</a:t>
            </a:r>
            <a:r>
              <a:rPr sz="1100" b="1" u="heavy" spc="-15" dirty="0" smtClean="0">
                <a:solidFill>
                  <a:prstClr val="black"/>
                </a:solidFill>
                <a:latin typeface="Arial"/>
                <a:cs typeface="Arial"/>
              </a:rPr>
              <a:t>a</a:t>
            </a:r>
            <a:r>
              <a:rPr sz="1100" b="1" u="heavy" spc="-10" dirty="0" smtClean="0">
                <a:solidFill>
                  <a:prstClr val="black"/>
                </a:solidFill>
                <a:latin typeface="Arial"/>
                <a:cs typeface="Arial"/>
              </a:rPr>
              <a:t>r</a:t>
            </a:r>
            <a:r>
              <a:rPr lang="it-IT" sz="1100" b="1" u="heavy" spc="-10" dirty="0" smtClean="0">
                <a:solidFill>
                  <a:prstClr val="black"/>
                </a:solidFill>
                <a:latin typeface="Arial"/>
                <a:cs typeface="Arial"/>
              </a:rPr>
              <a:t>k</a:t>
            </a:r>
            <a:r>
              <a:rPr sz="1100" b="1" dirty="0" smtClean="0">
                <a:solidFill>
                  <a:prstClr val="black"/>
                </a:solidFill>
                <a:latin typeface="Arial"/>
                <a:cs typeface="Arial"/>
              </a:rPr>
              <a:t> </a:t>
            </a:r>
            <a:r>
              <a:rPr sz="1100" b="1" u="heavy" spc="-20" dirty="0">
                <a:solidFill>
                  <a:prstClr val="black"/>
                </a:solidFill>
                <a:latin typeface="Arial"/>
                <a:cs typeface="Arial"/>
              </a:rPr>
              <a:t>B</a:t>
            </a:r>
            <a:r>
              <a:rPr sz="1100" b="1" u="heavy" spc="-15" dirty="0">
                <a:solidFill>
                  <a:prstClr val="black"/>
                </a:solidFill>
                <a:latin typeface="Arial"/>
                <a:cs typeface="Arial"/>
              </a:rPr>
              <a:t>a</a:t>
            </a:r>
            <a:r>
              <a:rPr sz="1100" b="1" u="heavy" spc="-25" dirty="0">
                <a:solidFill>
                  <a:prstClr val="black"/>
                </a:solidFill>
                <a:latin typeface="Arial"/>
                <a:cs typeface="Arial"/>
              </a:rPr>
              <a:t>r</a:t>
            </a:r>
            <a:r>
              <a:rPr sz="1100" b="1" u="heavy" spc="-15" dirty="0">
                <a:solidFill>
                  <a:prstClr val="black"/>
                </a:solidFill>
                <a:latin typeface="Arial"/>
                <a:cs typeface="Arial"/>
              </a:rPr>
              <a:t>a</a:t>
            </a:r>
            <a:r>
              <a:rPr sz="1100" b="1" u="heavy" spc="-50" dirty="0">
                <a:solidFill>
                  <a:prstClr val="black"/>
                </a:solidFill>
                <a:latin typeface="Arial"/>
                <a:cs typeface="Arial"/>
              </a:rPr>
              <a:t>v</a:t>
            </a:r>
            <a:r>
              <a:rPr sz="1100" b="1" u="heavy" spc="-15" dirty="0">
                <a:solidFill>
                  <a:prstClr val="black"/>
                </a:solidFill>
                <a:latin typeface="Arial"/>
                <a:cs typeface="Arial"/>
              </a:rPr>
              <a:t>a</a:t>
            </a:r>
            <a:r>
              <a:rPr sz="1100" b="1" u="heavy" spc="-10" dirty="0">
                <a:solidFill>
                  <a:prstClr val="black"/>
                </a:solidFill>
                <a:latin typeface="Arial"/>
                <a:cs typeface="Arial"/>
              </a:rPr>
              <a:t>ll</a:t>
            </a:r>
            <a:r>
              <a:rPr sz="1100" b="1" u="heavy" dirty="0">
                <a:solidFill>
                  <a:prstClr val="black"/>
                </a:solidFill>
                <a:latin typeface="Arial"/>
                <a:cs typeface="Arial"/>
              </a:rPr>
              <a:t>e</a:t>
            </a:r>
            <a:endParaRPr sz="1100" dirty="0">
              <a:solidFill>
                <a:prstClr val="black"/>
              </a:solidFill>
              <a:latin typeface="Arial"/>
              <a:cs typeface="Arial"/>
            </a:endParaRPr>
          </a:p>
        </p:txBody>
      </p:sp>
      <p:sp>
        <p:nvSpPr>
          <p:cNvPr id="153" name="object 153"/>
          <p:cNvSpPr/>
          <p:nvPr/>
        </p:nvSpPr>
        <p:spPr>
          <a:xfrm>
            <a:off x="4480178" y="4217212"/>
            <a:ext cx="284099" cy="308432"/>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54" name="object 154"/>
          <p:cNvSpPr txBox="1">
            <a:spLocks noGrp="1"/>
          </p:cNvSpPr>
          <p:nvPr>
            <p:ph type="sldNum" sz="quarter" idx="7"/>
          </p:nvPr>
        </p:nvSpPr>
        <p:spPr>
          <a:prstGeom prst="rect">
            <a:avLst/>
          </a:prstGeom>
        </p:spPr>
        <p:txBody>
          <a:bodyPr vert="horz" wrap="square" lIns="0" tIns="0" rIns="0" bIns="0" rtlCol="0">
            <a:spAutoFit/>
          </a:bodyPr>
          <a:lstStyle/>
          <a:p>
            <a:pPr marL="25400"/>
            <a:fld id="{81D60167-4931-47E6-BA6A-407CBD079E47}" type="slidenum">
              <a:rPr spc="-5" dirty="0">
                <a:solidFill>
                  <a:prstClr val="black"/>
                </a:solidFill>
              </a:rPr>
              <a:pPr marL="25400"/>
              <a:t>23</a:t>
            </a:fld>
            <a:r>
              <a:rPr dirty="0">
                <a:solidFill>
                  <a:prstClr val="black"/>
                </a:solidFill>
              </a:rPr>
              <a:t>/</a:t>
            </a:r>
            <a:r>
              <a:rPr spc="-10" dirty="0">
                <a:solidFill>
                  <a:prstClr val="black"/>
                </a:solidFill>
              </a:rPr>
              <a:t>2</a:t>
            </a:r>
            <a:r>
              <a:rPr spc="-5" dirty="0">
                <a:solidFill>
                  <a:prstClr val="black"/>
                </a:solidFill>
              </a:rPr>
              <a:t>3</a:t>
            </a:r>
          </a:p>
        </p:txBody>
      </p:sp>
    </p:spTree>
    <p:extLst>
      <p:ext uri="{BB962C8B-B14F-4D97-AF65-F5344CB8AC3E}">
        <p14:creationId xmlns:p14="http://schemas.microsoft.com/office/powerpoint/2010/main" val="743715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5091" y="1462330"/>
            <a:ext cx="7660005" cy="3352200"/>
          </a:xfrm>
          <a:prstGeom prst="rect">
            <a:avLst/>
          </a:prstGeom>
        </p:spPr>
        <p:txBody>
          <a:bodyPr vert="horz" wrap="square" lIns="0" tIns="0" rIns="0" bIns="0" rtlCol="0">
            <a:spAutoFit/>
          </a:bodyPr>
          <a:lstStyle/>
          <a:p>
            <a:pPr marL="12700">
              <a:lnSpc>
                <a:spcPct val="100000"/>
              </a:lnSpc>
            </a:pPr>
            <a:r>
              <a:rPr lang="en-US" sz="1100" spc="-20" dirty="0" smtClean="0">
                <a:latin typeface="Arial"/>
                <a:cs typeface="Arial"/>
              </a:rPr>
              <a:t>B</a:t>
            </a:r>
            <a:r>
              <a:rPr lang="en-US" sz="1100" spc="-15" dirty="0" smtClean="0">
                <a:latin typeface="Arial"/>
                <a:cs typeface="Arial"/>
              </a:rPr>
              <a:t>occo</a:t>
            </a:r>
            <a:r>
              <a:rPr lang="en-US" sz="1100" spc="-30" dirty="0" smtClean="0">
                <a:latin typeface="Arial"/>
                <a:cs typeface="Arial"/>
              </a:rPr>
              <a:t>n</a:t>
            </a:r>
            <a:r>
              <a:rPr lang="en-US" sz="1100" dirty="0" smtClean="0">
                <a:latin typeface="Arial"/>
                <a:cs typeface="Arial"/>
              </a:rPr>
              <a:t>i University has executed the following organizational actions:</a:t>
            </a:r>
          </a:p>
          <a:p>
            <a:pPr marL="12700">
              <a:lnSpc>
                <a:spcPct val="100000"/>
              </a:lnSpc>
              <a:spcBef>
                <a:spcPts val="395"/>
              </a:spcBef>
            </a:pPr>
            <a:r>
              <a:rPr lang="en-US" sz="1700" dirty="0" smtClean="0">
                <a:solidFill>
                  <a:srgbClr val="2D4482"/>
                </a:solidFill>
                <a:latin typeface="Microsoft Sans Serif"/>
                <a:cs typeface="Microsoft Sans Serif"/>
              </a:rPr>
              <a:t>•</a:t>
            </a:r>
            <a:r>
              <a:rPr lang="en-US" sz="1700" spc="-285" dirty="0" smtClean="0">
                <a:solidFill>
                  <a:srgbClr val="2D4482"/>
                </a:solidFill>
                <a:latin typeface="Microsoft Sans Serif"/>
                <a:cs typeface="Microsoft Sans Serif"/>
              </a:rPr>
              <a:t> </a:t>
            </a:r>
            <a:r>
              <a:rPr lang="en-US" sz="1100" spc="-15" dirty="0" smtClean="0">
                <a:latin typeface="Arial"/>
                <a:cs typeface="Arial"/>
              </a:rPr>
              <a:t>Implementation of detection, alarm and fire warning systems</a:t>
            </a:r>
            <a:r>
              <a:rPr lang="en-US" sz="1100" spc="-5" dirty="0" smtClean="0">
                <a:latin typeface="Arial"/>
                <a:cs typeface="Arial"/>
              </a:rPr>
              <a:t>;</a:t>
            </a:r>
            <a:endParaRPr lang="en-US" sz="1100" dirty="0" smtClean="0">
              <a:latin typeface="Arial"/>
              <a:cs typeface="Arial"/>
            </a:endParaRPr>
          </a:p>
          <a:p>
            <a:pPr marL="12700">
              <a:lnSpc>
                <a:spcPct val="100000"/>
              </a:lnSpc>
              <a:spcBef>
                <a:spcPts val="300"/>
              </a:spcBef>
            </a:pPr>
            <a:r>
              <a:rPr lang="en-US" sz="1700" dirty="0" smtClean="0">
                <a:solidFill>
                  <a:srgbClr val="2D4482"/>
                </a:solidFill>
                <a:latin typeface="Microsoft Sans Serif"/>
                <a:cs typeface="Microsoft Sans Serif"/>
              </a:rPr>
              <a:t>•</a:t>
            </a:r>
            <a:r>
              <a:rPr lang="en-US" sz="1700" spc="-285" dirty="0" smtClean="0">
                <a:solidFill>
                  <a:srgbClr val="2D4482"/>
                </a:solidFill>
                <a:latin typeface="Microsoft Sans Serif"/>
                <a:cs typeface="Microsoft Sans Serif"/>
              </a:rPr>
              <a:t> </a:t>
            </a:r>
            <a:r>
              <a:rPr lang="en-US" sz="1100" spc="-15" dirty="0" smtClean="0">
                <a:latin typeface="Arial"/>
                <a:cs typeface="Arial"/>
              </a:rPr>
              <a:t>Placement of equipment for the prevention of and protection against fires</a:t>
            </a:r>
            <a:r>
              <a:rPr lang="en-US" sz="1100" spc="-5" dirty="0" smtClean="0">
                <a:latin typeface="Arial"/>
                <a:cs typeface="Arial"/>
              </a:rPr>
              <a:t>;</a:t>
            </a:r>
            <a:endParaRPr lang="en-US" sz="1100" dirty="0" smtClean="0">
              <a:latin typeface="Arial"/>
              <a:cs typeface="Arial"/>
            </a:endParaRPr>
          </a:p>
          <a:p>
            <a:pPr marL="12700">
              <a:lnSpc>
                <a:spcPct val="100000"/>
              </a:lnSpc>
              <a:spcBef>
                <a:spcPts val="300"/>
              </a:spcBef>
            </a:pPr>
            <a:r>
              <a:rPr lang="en-US" sz="1700" dirty="0" smtClean="0">
                <a:solidFill>
                  <a:srgbClr val="2D4482"/>
                </a:solidFill>
                <a:latin typeface="Microsoft Sans Serif"/>
                <a:cs typeface="Microsoft Sans Serif"/>
              </a:rPr>
              <a:t>•</a:t>
            </a:r>
            <a:r>
              <a:rPr lang="en-US" sz="1700" spc="-285" dirty="0" smtClean="0">
                <a:solidFill>
                  <a:srgbClr val="2D4482"/>
                </a:solidFill>
                <a:latin typeface="Microsoft Sans Serif"/>
                <a:cs typeface="Microsoft Sans Serif"/>
              </a:rPr>
              <a:t> </a:t>
            </a:r>
            <a:r>
              <a:rPr lang="en-US" sz="1100" spc="-10" dirty="0" smtClean="0">
                <a:latin typeface="Arial"/>
                <a:cs typeface="Arial"/>
              </a:rPr>
              <a:t>Maintenance of alarm and security systems, and equipment for the </a:t>
            </a:r>
            <a:r>
              <a:rPr lang="en-US" sz="1100" spc="-15" dirty="0" smtClean="0">
                <a:latin typeface="Arial"/>
                <a:cs typeface="Arial"/>
              </a:rPr>
              <a:t>prevention of and protection against fires</a:t>
            </a:r>
            <a:r>
              <a:rPr lang="en-US" sz="1100" spc="-5" dirty="0" smtClean="0">
                <a:latin typeface="Arial"/>
                <a:cs typeface="Arial"/>
              </a:rPr>
              <a:t>;</a:t>
            </a:r>
            <a:endParaRPr lang="en-US" sz="1100" dirty="0" smtClean="0">
              <a:latin typeface="Arial"/>
              <a:cs typeface="Arial"/>
            </a:endParaRPr>
          </a:p>
          <a:p>
            <a:pPr marL="12700">
              <a:lnSpc>
                <a:spcPct val="100000"/>
              </a:lnSpc>
              <a:spcBef>
                <a:spcPts val="300"/>
              </a:spcBef>
            </a:pPr>
            <a:r>
              <a:rPr lang="en-US" sz="1700" dirty="0" smtClean="0">
                <a:solidFill>
                  <a:srgbClr val="2D4482"/>
                </a:solidFill>
                <a:latin typeface="Microsoft Sans Serif"/>
                <a:cs typeface="Microsoft Sans Serif"/>
              </a:rPr>
              <a:t>•</a:t>
            </a:r>
            <a:r>
              <a:rPr lang="en-US" sz="1700" spc="-285" dirty="0" smtClean="0">
                <a:solidFill>
                  <a:srgbClr val="2D4482"/>
                </a:solidFill>
                <a:latin typeface="Microsoft Sans Serif"/>
                <a:cs typeface="Microsoft Sans Serif"/>
              </a:rPr>
              <a:t> </a:t>
            </a:r>
            <a:r>
              <a:rPr lang="en-US" sz="1100" spc="-20" dirty="0" smtClean="0">
                <a:latin typeface="Arial"/>
                <a:cs typeface="Arial"/>
              </a:rPr>
              <a:t>Implementation of signage</a:t>
            </a:r>
            <a:r>
              <a:rPr lang="en-US" sz="1100" dirty="0" smtClean="0">
                <a:latin typeface="Arial"/>
                <a:cs typeface="Arial"/>
              </a:rPr>
              <a:t>;</a:t>
            </a:r>
          </a:p>
          <a:p>
            <a:pPr marL="12700">
              <a:lnSpc>
                <a:spcPct val="100000"/>
              </a:lnSpc>
              <a:spcBef>
                <a:spcPts val="70"/>
              </a:spcBef>
            </a:pPr>
            <a:r>
              <a:rPr lang="en-US" sz="1700" dirty="0" smtClean="0">
                <a:solidFill>
                  <a:srgbClr val="2D4482"/>
                </a:solidFill>
                <a:latin typeface="Microsoft Sans Serif"/>
                <a:cs typeface="Microsoft Sans Serif"/>
              </a:rPr>
              <a:t>•</a:t>
            </a:r>
            <a:r>
              <a:rPr lang="en-US" sz="1700" spc="-285" dirty="0" smtClean="0">
                <a:solidFill>
                  <a:srgbClr val="2D4482"/>
                </a:solidFill>
                <a:latin typeface="Microsoft Sans Serif"/>
                <a:cs typeface="Microsoft Sans Serif"/>
              </a:rPr>
              <a:t> </a:t>
            </a:r>
            <a:r>
              <a:rPr lang="en-US" sz="1100" spc="-15" dirty="0" smtClean="0">
                <a:latin typeface="Arial"/>
                <a:cs typeface="Arial"/>
              </a:rPr>
              <a:t>Preparation of Emergency Plans, emergency response teams, coordination and connection with external intervention methods </a:t>
            </a:r>
            <a:r>
              <a:rPr lang="en-US" sz="1100" dirty="0" smtClean="0">
                <a:latin typeface="Arial"/>
                <a:cs typeface="Arial"/>
              </a:rPr>
              <a:t>(</a:t>
            </a:r>
            <a:r>
              <a:rPr lang="en-US" sz="1100" spc="-20" dirty="0" smtClean="0">
                <a:latin typeface="Arial"/>
                <a:cs typeface="Arial"/>
              </a:rPr>
              <a:t>e.g. fire department</a:t>
            </a:r>
            <a:r>
              <a:rPr lang="en-US" sz="1100" dirty="0" smtClean="0">
                <a:latin typeface="Arial"/>
                <a:cs typeface="Arial"/>
              </a:rPr>
              <a:t>,</a:t>
            </a:r>
            <a:r>
              <a:rPr lang="en-US" sz="1100" spc="-25" dirty="0" smtClean="0">
                <a:latin typeface="Arial"/>
                <a:cs typeface="Arial"/>
              </a:rPr>
              <a:t> </a:t>
            </a:r>
            <a:r>
              <a:rPr lang="en-US" sz="1100" spc="-15" dirty="0" smtClean="0">
                <a:latin typeface="Arial"/>
                <a:cs typeface="Arial"/>
              </a:rPr>
              <a:t>118</a:t>
            </a:r>
            <a:r>
              <a:rPr lang="en-US" sz="1100" dirty="0" smtClean="0">
                <a:latin typeface="Arial"/>
                <a:cs typeface="Arial"/>
              </a:rPr>
              <a:t>,</a:t>
            </a:r>
            <a:r>
              <a:rPr lang="en-US" sz="1100" spc="-25" dirty="0" smtClean="0">
                <a:latin typeface="Arial"/>
                <a:cs typeface="Arial"/>
              </a:rPr>
              <a:t> </a:t>
            </a:r>
            <a:r>
              <a:rPr lang="en-US" sz="1100" spc="-15" dirty="0" smtClean="0">
                <a:latin typeface="Arial"/>
                <a:cs typeface="Arial"/>
              </a:rPr>
              <a:t>law enforcement</a:t>
            </a:r>
            <a:r>
              <a:rPr lang="en-US" sz="1100" dirty="0" smtClean="0">
                <a:latin typeface="Arial"/>
                <a:cs typeface="Arial"/>
              </a:rPr>
              <a:t>);</a:t>
            </a:r>
          </a:p>
          <a:p>
            <a:pPr marL="12700">
              <a:lnSpc>
                <a:spcPct val="100000"/>
              </a:lnSpc>
              <a:spcBef>
                <a:spcPts val="490"/>
              </a:spcBef>
            </a:pPr>
            <a:r>
              <a:rPr lang="en-US" sz="1700" dirty="0" smtClean="0">
                <a:solidFill>
                  <a:srgbClr val="2D4482"/>
                </a:solidFill>
                <a:latin typeface="Microsoft Sans Serif"/>
                <a:cs typeface="Microsoft Sans Serif"/>
              </a:rPr>
              <a:t>•</a:t>
            </a:r>
            <a:r>
              <a:rPr lang="en-US" sz="1700" spc="-285" dirty="0" smtClean="0">
                <a:solidFill>
                  <a:srgbClr val="2D4482"/>
                </a:solidFill>
                <a:latin typeface="Microsoft Sans Serif"/>
                <a:cs typeface="Microsoft Sans Serif"/>
              </a:rPr>
              <a:t> </a:t>
            </a:r>
            <a:r>
              <a:rPr lang="en-US" sz="1100" spc="5" dirty="0" smtClean="0">
                <a:latin typeface="Arial"/>
                <a:cs typeface="Arial"/>
              </a:rPr>
              <a:t>Training of emergency teams</a:t>
            </a:r>
            <a:r>
              <a:rPr lang="en-US" sz="1100" dirty="0" smtClean="0">
                <a:latin typeface="Arial"/>
                <a:cs typeface="Arial"/>
              </a:rPr>
              <a:t>;</a:t>
            </a:r>
          </a:p>
          <a:p>
            <a:pPr marL="12700">
              <a:lnSpc>
                <a:spcPct val="100000"/>
              </a:lnSpc>
              <a:spcBef>
                <a:spcPts val="300"/>
              </a:spcBef>
            </a:pPr>
            <a:r>
              <a:rPr lang="en-US" sz="1700" dirty="0" smtClean="0">
                <a:solidFill>
                  <a:srgbClr val="2D4482"/>
                </a:solidFill>
                <a:latin typeface="Microsoft Sans Serif"/>
                <a:cs typeface="Microsoft Sans Serif"/>
              </a:rPr>
              <a:t>•</a:t>
            </a:r>
            <a:r>
              <a:rPr lang="en-US" sz="1700" spc="-285" dirty="0" smtClean="0">
                <a:solidFill>
                  <a:srgbClr val="2D4482"/>
                </a:solidFill>
                <a:latin typeface="Microsoft Sans Serif"/>
                <a:cs typeface="Microsoft Sans Serif"/>
              </a:rPr>
              <a:t> </a:t>
            </a:r>
            <a:r>
              <a:rPr lang="en-US" sz="1100" spc="-5" dirty="0" smtClean="0">
                <a:latin typeface="Arial"/>
                <a:cs typeface="Arial"/>
              </a:rPr>
              <a:t>Informing</a:t>
            </a:r>
            <a:r>
              <a:rPr lang="en-US" sz="1100" dirty="0" smtClean="0">
                <a:latin typeface="Arial"/>
                <a:cs typeface="Arial"/>
              </a:rPr>
              <a:t>,</a:t>
            </a:r>
            <a:r>
              <a:rPr lang="en-US" sz="1100" spc="-25" dirty="0" smtClean="0">
                <a:latin typeface="Arial"/>
                <a:cs typeface="Arial"/>
              </a:rPr>
              <a:t> </a:t>
            </a:r>
            <a:r>
              <a:rPr lang="en-US" sz="1100" spc="5" dirty="0" smtClean="0">
                <a:latin typeface="Arial"/>
                <a:cs typeface="Arial"/>
              </a:rPr>
              <a:t>educating and training workers</a:t>
            </a:r>
            <a:r>
              <a:rPr lang="en-US" sz="1100" spc="-5" dirty="0" smtClean="0">
                <a:latin typeface="Arial"/>
                <a:cs typeface="Arial"/>
              </a:rPr>
              <a:t>;</a:t>
            </a:r>
            <a:endParaRPr lang="en-US" sz="1100" dirty="0" smtClean="0">
              <a:latin typeface="Arial"/>
              <a:cs typeface="Arial"/>
            </a:endParaRPr>
          </a:p>
          <a:p>
            <a:pPr marL="12700">
              <a:lnSpc>
                <a:spcPct val="100000"/>
              </a:lnSpc>
              <a:spcBef>
                <a:spcPts val="300"/>
              </a:spcBef>
            </a:pPr>
            <a:r>
              <a:rPr lang="en-US" sz="1700" dirty="0" smtClean="0">
                <a:solidFill>
                  <a:srgbClr val="2D4482"/>
                </a:solidFill>
                <a:latin typeface="Microsoft Sans Serif"/>
                <a:cs typeface="Microsoft Sans Serif"/>
              </a:rPr>
              <a:t>•</a:t>
            </a:r>
            <a:r>
              <a:rPr lang="en-US" sz="1700" spc="-285" dirty="0" smtClean="0">
                <a:solidFill>
                  <a:srgbClr val="2D4482"/>
                </a:solidFill>
                <a:latin typeface="Microsoft Sans Serif"/>
                <a:cs typeface="Microsoft Sans Serif"/>
              </a:rPr>
              <a:t> </a:t>
            </a:r>
            <a:r>
              <a:rPr lang="en-US" sz="1100" dirty="0" smtClean="0">
                <a:latin typeface="Arial"/>
                <a:cs typeface="Arial"/>
              </a:rPr>
              <a:t>Creating and maintaining the efficiency of escape routes and exits, emergency doors and stairs;</a:t>
            </a:r>
          </a:p>
          <a:p>
            <a:pPr marL="12700">
              <a:lnSpc>
                <a:spcPct val="100000"/>
              </a:lnSpc>
              <a:spcBef>
                <a:spcPts val="300"/>
              </a:spcBef>
            </a:pPr>
            <a:r>
              <a:rPr lang="en-US" sz="1700" dirty="0" smtClean="0">
                <a:solidFill>
                  <a:srgbClr val="2D4482"/>
                </a:solidFill>
                <a:latin typeface="Microsoft Sans Serif"/>
                <a:cs typeface="Microsoft Sans Serif"/>
              </a:rPr>
              <a:t>•</a:t>
            </a:r>
            <a:r>
              <a:rPr lang="en-US" sz="1700" spc="-285" dirty="0" smtClean="0">
                <a:solidFill>
                  <a:srgbClr val="2D4482"/>
                </a:solidFill>
                <a:latin typeface="Microsoft Sans Serif"/>
                <a:cs typeface="Microsoft Sans Serif"/>
              </a:rPr>
              <a:t> </a:t>
            </a:r>
            <a:r>
              <a:rPr lang="en-US" sz="1100" spc="-15" dirty="0" smtClean="0">
                <a:latin typeface="Arial"/>
                <a:cs typeface="Arial"/>
              </a:rPr>
              <a:t>Organizing meetings for training emergency representatives</a:t>
            </a:r>
            <a:r>
              <a:rPr lang="en-US" sz="1100" dirty="0" smtClean="0">
                <a:latin typeface="Arial"/>
                <a:cs typeface="Arial"/>
              </a:rPr>
              <a:t>;</a:t>
            </a:r>
          </a:p>
          <a:p>
            <a:pPr marL="12700">
              <a:lnSpc>
                <a:spcPct val="100000"/>
              </a:lnSpc>
              <a:spcBef>
                <a:spcPts val="300"/>
              </a:spcBef>
            </a:pPr>
            <a:r>
              <a:rPr lang="en-US" sz="1700" dirty="0" smtClean="0">
                <a:solidFill>
                  <a:srgbClr val="2D4482"/>
                </a:solidFill>
                <a:latin typeface="Microsoft Sans Serif"/>
                <a:cs typeface="Microsoft Sans Serif"/>
              </a:rPr>
              <a:t>•</a:t>
            </a:r>
            <a:r>
              <a:rPr lang="en-US" sz="1700" spc="-285" dirty="0" smtClean="0">
                <a:solidFill>
                  <a:srgbClr val="2D4482"/>
                </a:solidFill>
                <a:latin typeface="Microsoft Sans Serif"/>
                <a:cs typeface="Microsoft Sans Serif"/>
              </a:rPr>
              <a:t> </a:t>
            </a:r>
            <a:r>
              <a:rPr lang="en-US" sz="1100" spc="-15" dirty="0" smtClean="0">
                <a:latin typeface="Arial"/>
                <a:cs typeface="Arial"/>
              </a:rPr>
              <a:t>Performing evacuation drills at least once per year</a:t>
            </a:r>
            <a:r>
              <a:rPr lang="en-US" sz="1100" dirty="0" smtClean="0">
                <a:latin typeface="Arial"/>
                <a:cs typeface="Arial"/>
              </a:rPr>
              <a:t>.</a:t>
            </a:r>
            <a:endParaRPr lang="en-US" sz="1100" dirty="0">
              <a:latin typeface="Arial"/>
              <a:cs typeface="Arial"/>
            </a:endParaRPr>
          </a:p>
        </p:txBody>
      </p:sp>
      <p:sp>
        <p:nvSpPr>
          <p:cNvPr id="4" name="object 4"/>
          <p:cNvSpPr txBox="1">
            <a:spLocks noGrp="1"/>
          </p:cNvSpPr>
          <p:nvPr>
            <p:ph type="sldNum" sz="quarter" idx="7"/>
          </p:nvPr>
        </p:nvSpPr>
        <p:spPr>
          <a:xfrm>
            <a:off x="323595" y="6471617"/>
            <a:ext cx="259715" cy="107722"/>
          </a:xfrm>
          <a:prstGeom prst="rect">
            <a:avLst/>
          </a:prstGeom>
        </p:spPr>
        <p:txBody>
          <a:bodyPr vert="horz" wrap="square" lIns="0" tIns="0" rIns="0" bIns="0" rtlCol="0">
            <a:spAutoFit/>
          </a:bodyPr>
          <a:lstStyle/>
          <a:p>
            <a:pPr marL="73660">
              <a:lnSpc>
                <a:spcPct val="100000"/>
              </a:lnSpc>
            </a:pPr>
            <a:fld id="{81D60167-4931-47E6-BA6A-407CBD079E47}" type="slidenum">
              <a:rPr lang="en-US" spc="-5" smtClean="0"/>
              <a:t>3</a:t>
            </a:fld>
            <a:r>
              <a:rPr lang="en-US" spc="0" dirty="0" smtClean="0"/>
              <a:t>/</a:t>
            </a:r>
            <a:r>
              <a:rPr lang="en-US" spc="-10" dirty="0" smtClean="0"/>
              <a:t>2</a:t>
            </a:r>
            <a:r>
              <a:rPr lang="en-US" spc="-5" dirty="0" smtClean="0"/>
              <a:t>3</a:t>
            </a:r>
            <a:endParaRPr lang="en-US" spc="-5" dirty="0"/>
          </a:p>
        </p:txBody>
      </p:sp>
      <p:sp>
        <p:nvSpPr>
          <p:cNvPr id="3" name="object 3"/>
          <p:cNvSpPr txBox="1"/>
          <p:nvPr/>
        </p:nvSpPr>
        <p:spPr>
          <a:xfrm>
            <a:off x="755573" y="717892"/>
            <a:ext cx="7883525" cy="174625"/>
          </a:xfrm>
          <a:prstGeom prst="rect">
            <a:avLst/>
          </a:prstGeom>
          <a:solidFill>
            <a:srgbClr val="0D4A85"/>
          </a:solidFill>
        </p:spPr>
        <p:txBody>
          <a:bodyPr vert="horz" wrap="square" lIns="0" tIns="0" rIns="0" bIns="0" rtlCol="0">
            <a:spAutoFit/>
          </a:bodyPr>
          <a:lstStyle/>
          <a:p>
            <a:pPr marL="68580">
              <a:lnSpc>
                <a:spcPct val="100000"/>
              </a:lnSpc>
              <a:tabLst>
                <a:tab pos="1531620" algn="l"/>
              </a:tabLst>
            </a:pPr>
            <a:r>
              <a:rPr lang="en-US" sz="1100" b="1" spc="-20" dirty="0" smtClean="0">
                <a:solidFill>
                  <a:srgbClr val="FFFFFF"/>
                </a:solidFill>
                <a:latin typeface="Arial"/>
                <a:cs typeface="Arial"/>
              </a:rPr>
              <a:t>E</a:t>
            </a:r>
            <a:r>
              <a:rPr lang="en-US" sz="1100" b="1" spc="5" dirty="0" smtClean="0">
                <a:solidFill>
                  <a:srgbClr val="FFFFFF"/>
                </a:solidFill>
                <a:latin typeface="Arial"/>
                <a:cs typeface="Arial"/>
              </a:rPr>
              <a:t>M</a:t>
            </a:r>
            <a:r>
              <a:rPr lang="en-US" sz="1100" b="1" spc="-20" dirty="0" smtClean="0">
                <a:solidFill>
                  <a:srgbClr val="FFFFFF"/>
                </a:solidFill>
                <a:latin typeface="Arial"/>
                <a:cs typeface="Arial"/>
              </a:rPr>
              <a:t>ER</a:t>
            </a:r>
            <a:r>
              <a:rPr lang="en-US" sz="1100" b="1" spc="-10" dirty="0" smtClean="0">
                <a:solidFill>
                  <a:srgbClr val="FFFFFF"/>
                </a:solidFill>
                <a:latin typeface="Arial"/>
                <a:cs typeface="Arial"/>
              </a:rPr>
              <a:t>G</a:t>
            </a:r>
            <a:r>
              <a:rPr lang="en-US" sz="1100" b="1" spc="-20" dirty="0" smtClean="0">
                <a:solidFill>
                  <a:srgbClr val="FFFFFF"/>
                </a:solidFill>
                <a:latin typeface="Arial"/>
                <a:cs typeface="Arial"/>
              </a:rPr>
              <a:t>ENCIES</a:t>
            </a:r>
            <a:r>
              <a:rPr lang="en-US" sz="1100" b="1" dirty="0" smtClean="0">
                <a:solidFill>
                  <a:srgbClr val="FFFFFF"/>
                </a:solidFill>
                <a:latin typeface="Arial"/>
                <a:cs typeface="Arial"/>
              </a:rPr>
              <a:t>	</a:t>
            </a:r>
            <a:r>
              <a:rPr lang="en-US" sz="1100" b="1" spc="-10" dirty="0">
                <a:solidFill>
                  <a:srgbClr val="FFFFFF"/>
                </a:solidFill>
                <a:latin typeface="Arial"/>
                <a:cs typeface="Arial"/>
              </a:rPr>
              <a:t> Emergency management</a:t>
            </a:r>
            <a:r>
              <a:rPr lang="en-US" sz="1100" b="1" dirty="0">
                <a:solidFill>
                  <a:srgbClr val="FFFFFF"/>
                </a:solidFill>
                <a:latin typeface="Arial"/>
                <a:cs typeface="Arial"/>
              </a:rPr>
              <a:t> </a:t>
            </a:r>
            <a:r>
              <a:rPr lang="en-US" sz="1650" b="1" spc="15" baseline="2525" dirty="0" smtClean="0">
                <a:solidFill>
                  <a:srgbClr val="FFFFFF"/>
                </a:solidFill>
                <a:latin typeface="Arial"/>
                <a:cs typeface="Arial"/>
              </a:rPr>
              <a:t>–</a:t>
            </a:r>
            <a:r>
              <a:rPr lang="en-US" sz="1650" b="1" spc="-15" baseline="2525" dirty="0" smtClean="0">
                <a:solidFill>
                  <a:srgbClr val="FFFFFF"/>
                </a:solidFill>
                <a:latin typeface="Arial"/>
                <a:cs typeface="Arial"/>
              </a:rPr>
              <a:t> </a:t>
            </a:r>
            <a:r>
              <a:rPr lang="en-US" sz="1650" b="1" spc="30" baseline="2525" dirty="0" smtClean="0">
                <a:solidFill>
                  <a:srgbClr val="FFFFFF"/>
                </a:solidFill>
                <a:latin typeface="Arial"/>
                <a:cs typeface="Arial"/>
              </a:rPr>
              <a:t>Organizational actions</a:t>
            </a:r>
            <a:endParaRPr lang="en-US" sz="1650" baseline="2525"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844" y="3385237"/>
            <a:ext cx="4211955" cy="2241639"/>
          </a:xfrm>
          <a:prstGeom prst="rect">
            <a:avLst/>
          </a:prstGeom>
        </p:spPr>
        <p:txBody>
          <a:bodyPr vert="horz" wrap="square" lIns="0" tIns="0" rIns="0" bIns="0" rtlCol="0">
            <a:spAutoFit/>
          </a:bodyPr>
          <a:lstStyle/>
          <a:p>
            <a:pPr marL="12700">
              <a:lnSpc>
                <a:spcPct val="100000"/>
              </a:lnSpc>
            </a:pPr>
            <a:r>
              <a:rPr lang="en-US" sz="1100" b="1" spc="-80" dirty="0" smtClean="0">
                <a:latin typeface="Arial"/>
                <a:cs typeface="Arial"/>
              </a:rPr>
              <a:t>Some examples of emergencies</a:t>
            </a:r>
            <a:r>
              <a:rPr lang="en-US" sz="1100" b="1" dirty="0" smtClean="0">
                <a:latin typeface="Arial"/>
                <a:cs typeface="Arial"/>
              </a:rPr>
              <a:t>:</a:t>
            </a:r>
            <a:endParaRPr lang="en-US" sz="1100" dirty="0" smtClean="0">
              <a:latin typeface="Arial"/>
              <a:cs typeface="Arial"/>
            </a:endParaRPr>
          </a:p>
          <a:p>
            <a:pPr marL="233679" indent="-220979">
              <a:lnSpc>
                <a:spcPct val="100000"/>
              </a:lnSpc>
              <a:spcBef>
                <a:spcPts val="695"/>
              </a:spcBef>
              <a:buClr>
                <a:srgbClr val="2D4482"/>
              </a:buClr>
              <a:buSzPct val="150000"/>
              <a:buFont typeface="Microsoft Sans Serif"/>
              <a:buChar char="•"/>
              <a:tabLst>
                <a:tab pos="234315" algn="l"/>
              </a:tabLst>
            </a:pPr>
            <a:r>
              <a:rPr lang="en-US" sz="1100" spc="-10" dirty="0" smtClean="0">
                <a:latin typeface="Arial"/>
                <a:cs typeface="Arial"/>
              </a:rPr>
              <a:t>Injury</a:t>
            </a:r>
            <a:endParaRPr lang="en-US" sz="1100" dirty="0" smtClean="0">
              <a:latin typeface="Arial"/>
              <a:cs typeface="Arial"/>
            </a:endParaRPr>
          </a:p>
          <a:p>
            <a:pPr marL="233679" indent="-220979">
              <a:lnSpc>
                <a:spcPct val="100000"/>
              </a:lnSpc>
              <a:spcBef>
                <a:spcPts val="705"/>
              </a:spcBef>
              <a:buClr>
                <a:srgbClr val="2D4482"/>
              </a:buClr>
              <a:buSzPct val="150000"/>
              <a:buFont typeface="Microsoft Sans Serif"/>
              <a:buChar char="•"/>
              <a:tabLst>
                <a:tab pos="234315" algn="l"/>
              </a:tabLst>
            </a:pPr>
            <a:r>
              <a:rPr lang="en-US" sz="1100" spc="-10" dirty="0" smtClean="0">
                <a:latin typeface="Arial"/>
                <a:cs typeface="Arial"/>
              </a:rPr>
              <a:t>Accident</a:t>
            </a:r>
            <a:endParaRPr lang="en-US" sz="1100" dirty="0" smtClean="0">
              <a:latin typeface="Arial"/>
              <a:cs typeface="Arial"/>
            </a:endParaRPr>
          </a:p>
          <a:p>
            <a:pPr marL="233679" indent="-220979">
              <a:lnSpc>
                <a:spcPct val="100000"/>
              </a:lnSpc>
              <a:spcBef>
                <a:spcPts val="695"/>
              </a:spcBef>
              <a:buClr>
                <a:srgbClr val="2D4482"/>
              </a:buClr>
              <a:buSzPct val="150000"/>
              <a:buFont typeface="Microsoft Sans Serif"/>
              <a:buChar char="•"/>
              <a:tabLst>
                <a:tab pos="234315" algn="l"/>
              </a:tabLst>
            </a:pPr>
            <a:r>
              <a:rPr lang="en-US" sz="1100" spc="-10" dirty="0" smtClean="0">
                <a:latin typeface="Arial"/>
                <a:cs typeface="Arial"/>
              </a:rPr>
              <a:t>Fire</a:t>
            </a:r>
            <a:endParaRPr lang="en-US" sz="1100" dirty="0" smtClean="0">
              <a:latin typeface="Arial"/>
              <a:cs typeface="Arial"/>
            </a:endParaRPr>
          </a:p>
          <a:p>
            <a:pPr marL="233679" indent="-220979">
              <a:lnSpc>
                <a:spcPct val="100000"/>
              </a:lnSpc>
              <a:spcBef>
                <a:spcPts val="695"/>
              </a:spcBef>
              <a:buClr>
                <a:srgbClr val="2D4482"/>
              </a:buClr>
              <a:buSzPct val="150000"/>
              <a:buFont typeface="Microsoft Sans Serif"/>
              <a:buChar char="•"/>
              <a:tabLst>
                <a:tab pos="234315" algn="l"/>
              </a:tabLst>
            </a:pPr>
            <a:r>
              <a:rPr lang="en-US" sz="1100" spc="-20" dirty="0" smtClean="0">
                <a:latin typeface="Arial"/>
                <a:cs typeface="Arial"/>
              </a:rPr>
              <a:t>E</a:t>
            </a:r>
            <a:r>
              <a:rPr lang="en-US" sz="1100" spc="-15" dirty="0" smtClean="0">
                <a:latin typeface="Arial"/>
                <a:cs typeface="Arial"/>
              </a:rPr>
              <a:t>x</a:t>
            </a:r>
            <a:r>
              <a:rPr lang="en-US" sz="1100" spc="-20" dirty="0" smtClean="0">
                <a:latin typeface="Arial"/>
                <a:cs typeface="Arial"/>
              </a:rPr>
              <a:t>p</a:t>
            </a:r>
            <a:r>
              <a:rPr lang="en-US" sz="1100" spc="-10" dirty="0" smtClean="0">
                <a:latin typeface="Arial"/>
                <a:cs typeface="Arial"/>
              </a:rPr>
              <a:t>l</a:t>
            </a:r>
            <a:r>
              <a:rPr lang="en-US" sz="1100" spc="-20" dirty="0" smtClean="0">
                <a:latin typeface="Arial"/>
                <a:cs typeface="Arial"/>
              </a:rPr>
              <a:t>o</a:t>
            </a:r>
            <a:r>
              <a:rPr lang="en-US" sz="1100" spc="-15" dirty="0" smtClean="0">
                <a:latin typeface="Arial"/>
                <a:cs typeface="Arial"/>
              </a:rPr>
              <a:t>s</a:t>
            </a:r>
            <a:r>
              <a:rPr lang="en-US" sz="1100" spc="-10" dirty="0" smtClean="0">
                <a:latin typeface="Arial"/>
                <a:cs typeface="Arial"/>
              </a:rPr>
              <a:t>i</a:t>
            </a:r>
            <a:r>
              <a:rPr lang="en-US" sz="1100" spc="-30" dirty="0" smtClean="0">
                <a:latin typeface="Arial"/>
                <a:cs typeface="Arial"/>
              </a:rPr>
              <a:t>o</a:t>
            </a:r>
            <a:r>
              <a:rPr lang="en-US" sz="1100" spc="-20" dirty="0" smtClean="0">
                <a:latin typeface="Arial"/>
                <a:cs typeface="Arial"/>
              </a:rPr>
              <a:t>n</a:t>
            </a:r>
            <a:endParaRPr lang="en-US" sz="1100" dirty="0" smtClean="0">
              <a:latin typeface="Arial"/>
              <a:cs typeface="Arial"/>
            </a:endParaRPr>
          </a:p>
          <a:p>
            <a:pPr marL="233679" indent="-220979">
              <a:lnSpc>
                <a:spcPct val="100000"/>
              </a:lnSpc>
              <a:spcBef>
                <a:spcPts val="705"/>
              </a:spcBef>
              <a:buClr>
                <a:srgbClr val="2D4482"/>
              </a:buClr>
              <a:buSzPct val="150000"/>
              <a:buFont typeface="Microsoft Sans Serif"/>
              <a:buChar char="•"/>
              <a:tabLst>
                <a:tab pos="234315" algn="l"/>
              </a:tabLst>
            </a:pPr>
            <a:r>
              <a:rPr lang="en-US" sz="1100" spc="-10" dirty="0" smtClean="0">
                <a:latin typeface="Arial"/>
                <a:cs typeface="Arial"/>
              </a:rPr>
              <a:t>Trespassing</a:t>
            </a:r>
            <a:endParaRPr lang="en-US" sz="1100" dirty="0" smtClean="0">
              <a:latin typeface="Arial"/>
              <a:cs typeface="Arial"/>
            </a:endParaRPr>
          </a:p>
          <a:p>
            <a:pPr marL="233679" indent="-220979">
              <a:lnSpc>
                <a:spcPct val="100000"/>
              </a:lnSpc>
              <a:spcBef>
                <a:spcPts val="695"/>
              </a:spcBef>
              <a:buClr>
                <a:srgbClr val="2D4482"/>
              </a:buClr>
              <a:buSzPct val="150000"/>
              <a:buFont typeface="Microsoft Sans Serif"/>
              <a:buChar char="•"/>
              <a:tabLst>
                <a:tab pos="234315" algn="l"/>
              </a:tabLst>
            </a:pPr>
            <a:r>
              <a:rPr lang="en-US" sz="1100" spc="-15" dirty="0" smtClean="0">
                <a:latin typeface="Arial"/>
                <a:cs typeface="Arial"/>
              </a:rPr>
              <a:t>Theft</a:t>
            </a:r>
            <a:endParaRPr lang="en-US" sz="1100" dirty="0" smtClean="0">
              <a:latin typeface="Arial"/>
              <a:cs typeface="Arial"/>
            </a:endParaRPr>
          </a:p>
          <a:p>
            <a:pPr marL="233679" indent="-220979">
              <a:lnSpc>
                <a:spcPct val="100000"/>
              </a:lnSpc>
              <a:spcBef>
                <a:spcPts val="695"/>
              </a:spcBef>
              <a:buClr>
                <a:srgbClr val="2D4482"/>
              </a:buClr>
              <a:buSzPct val="150000"/>
              <a:buFont typeface="Microsoft Sans Serif"/>
              <a:buChar char="•"/>
              <a:tabLst>
                <a:tab pos="234315" algn="l"/>
              </a:tabLst>
            </a:pPr>
            <a:r>
              <a:rPr lang="en-US" sz="1100" spc="-20" dirty="0" smtClean="0">
                <a:latin typeface="Arial"/>
                <a:cs typeface="Arial"/>
              </a:rPr>
              <a:t>Earthquake collapse of facilities or equipment</a:t>
            </a:r>
            <a:endParaRPr lang="en-US" sz="1100" dirty="0" smtClean="0">
              <a:latin typeface="Arial"/>
              <a:cs typeface="Arial"/>
            </a:endParaRPr>
          </a:p>
          <a:p>
            <a:pPr marL="233679" indent="-220979">
              <a:lnSpc>
                <a:spcPct val="100000"/>
              </a:lnSpc>
              <a:spcBef>
                <a:spcPts val="705"/>
              </a:spcBef>
              <a:buClr>
                <a:srgbClr val="2D4482"/>
              </a:buClr>
              <a:buSzPct val="150000"/>
              <a:buFont typeface="Microsoft Sans Serif"/>
              <a:buChar char="•"/>
              <a:tabLst>
                <a:tab pos="234315" algn="l"/>
              </a:tabLst>
            </a:pPr>
            <a:r>
              <a:rPr lang="en-US" sz="1100" spc="-20" dirty="0" smtClean="0">
                <a:latin typeface="Arial"/>
                <a:cs typeface="Arial"/>
              </a:rPr>
              <a:t>Flooding due to atmospheric precipitation or water leaks</a:t>
            </a:r>
            <a:endParaRPr lang="en-US" sz="1100" dirty="0">
              <a:latin typeface="Arial"/>
              <a:cs typeface="Arial"/>
            </a:endParaRPr>
          </a:p>
        </p:txBody>
      </p:sp>
      <p:sp>
        <p:nvSpPr>
          <p:cNvPr id="3" name="object 3"/>
          <p:cNvSpPr txBox="1"/>
          <p:nvPr/>
        </p:nvSpPr>
        <p:spPr>
          <a:xfrm>
            <a:off x="755573" y="717816"/>
            <a:ext cx="7883525" cy="169545"/>
          </a:xfrm>
          <a:prstGeom prst="rect">
            <a:avLst/>
          </a:prstGeom>
          <a:solidFill>
            <a:srgbClr val="0D4A85"/>
          </a:solidFill>
        </p:spPr>
        <p:txBody>
          <a:bodyPr vert="horz" wrap="square" lIns="0" tIns="0" rIns="0" bIns="0" rtlCol="0">
            <a:spAutoFit/>
          </a:bodyPr>
          <a:lstStyle/>
          <a:p>
            <a:pPr marL="68580">
              <a:lnSpc>
                <a:spcPct val="100000"/>
              </a:lnSpc>
              <a:tabLst>
                <a:tab pos="1531620" algn="l"/>
              </a:tabLst>
            </a:pPr>
            <a:r>
              <a:rPr lang="en-US" sz="1100" b="1" spc="-20" dirty="0" smtClean="0">
                <a:solidFill>
                  <a:srgbClr val="FFFFFF"/>
                </a:solidFill>
                <a:latin typeface="Arial"/>
                <a:cs typeface="Arial"/>
              </a:rPr>
              <a:t>E</a:t>
            </a:r>
            <a:r>
              <a:rPr lang="en-US" sz="1100" b="1" spc="5" dirty="0" smtClean="0">
                <a:solidFill>
                  <a:srgbClr val="FFFFFF"/>
                </a:solidFill>
                <a:latin typeface="Arial"/>
                <a:cs typeface="Arial"/>
              </a:rPr>
              <a:t>M</a:t>
            </a:r>
            <a:r>
              <a:rPr lang="en-US" sz="1100" b="1" spc="-20" dirty="0" smtClean="0">
                <a:solidFill>
                  <a:srgbClr val="FFFFFF"/>
                </a:solidFill>
                <a:latin typeface="Arial"/>
                <a:cs typeface="Arial"/>
              </a:rPr>
              <a:t>ER</a:t>
            </a:r>
            <a:r>
              <a:rPr lang="en-US" sz="1100" b="1" spc="-10" dirty="0" smtClean="0">
                <a:solidFill>
                  <a:srgbClr val="FFFFFF"/>
                </a:solidFill>
                <a:latin typeface="Arial"/>
                <a:cs typeface="Arial"/>
              </a:rPr>
              <a:t>G</a:t>
            </a:r>
            <a:r>
              <a:rPr lang="en-US" sz="1100" b="1" spc="-20" dirty="0" smtClean="0">
                <a:solidFill>
                  <a:srgbClr val="FFFFFF"/>
                </a:solidFill>
                <a:latin typeface="Arial"/>
                <a:cs typeface="Arial"/>
              </a:rPr>
              <a:t>ENCIES</a:t>
            </a:r>
            <a:r>
              <a:rPr lang="en-US" sz="1100" b="1" dirty="0" smtClean="0">
                <a:solidFill>
                  <a:srgbClr val="FFFFFF"/>
                </a:solidFill>
                <a:latin typeface="Arial"/>
                <a:cs typeface="Arial"/>
              </a:rPr>
              <a:t>	</a:t>
            </a:r>
            <a:r>
              <a:rPr lang="en-US" sz="1100" b="1" spc="-10" dirty="0">
                <a:solidFill>
                  <a:srgbClr val="FFFFFF"/>
                </a:solidFill>
                <a:latin typeface="Arial"/>
                <a:cs typeface="Arial"/>
              </a:rPr>
              <a:t> Emergency management</a:t>
            </a:r>
            <a:r>
              <a:rPr lang="en-US" sz="1100" b="1" dirty="0">
                <a:solidFill>
                  <a:srgbClr val="FFFFFF"/>
                </a:solidFill>
                <a:latin typeface="Arial"/>
                <a:cs typeface="Arial"/>
              </a:rPr>
              <a:t> –</a:t>
            </a:r>
            <a:r>
              <a:rPr lang="en-US" sz="1100" b="1" spc="-20" dirty="0" smtClean="0">
                <a:solidFill>
                  <a:srgbClr val="FFFFFF"/>
                </a:solidFill>
                <a:latin typeface="Arial"/>
                <a:cs typeface="Arial"/>
              </a:rPr>
              <a:t> Definition of emergency and types</a:t>
            </a:r>
            <a:endParaRPr lang="en-US" sz="1100" dirty="0">
              <a:latin typeface="Arial"/>
              <a:cs typeface="Arial"/>
            </a:endParaRPr>
          </a:p>
        </p:txBody>
      </p:sp>
      <p:sp>
        <p:nvSpPr>
          <p:cNvPr id="4" name="object 4"/>
          <p:cNvSpPr txBox="1"/>
          <p:nvPr/>
        </p:nvSpPr>
        <p:spPr>
          <a:xfrm>
            <a:off x="992924" y="1849208"/>
            <a:ext cx="7256780" cy="844847"/>
          </a:xfrm>
          <a:prstGeom prst="rect">
            <a:avLst/>
          </a:prstGeom>
          <a:ln w="30478">
            <a:solidFill>
              <a:srgbClr val="8E9DA8"/>
            </a:solidFill>
          </a:ln>
        </p:spPr>
        <p:txBody>
          <a:bodyPr vert="horz" wrap="square" lIns="0" tIns="0" rIns="0" bIns="0" rtlCol="0">
            <a:spAutoFit/>
          </a:bodyPr>
          <a:lstStyle/>
          <a:p>
            <a:pPr marL="71120" marR="225425">
              <a:lnSpc>
                <a:spcPct val="122000"/>
              </a:lnSpc>
            </a:pPr>
            <a:r>
              <a:rPr lang="en-US" sz="1500" b="1" i="1" spc="-5" dirty="0" smtClean="0">
                <a:solidFill>
                  <a:srgbClr val="0D4A85"/>
                </a:solidFill>
                <a:latin typeface="Arial"/>
                <a:cs typeface="Arial"/>
              </a:rPr>
              <a:t>Any deviation from normal operational conditions, which could result in situations that are dangerous to people, the environment and things is defined at </a:t>
            </a:r>
            <a:r>
              <a:rPr lang="en-US" sz="1500" b="1" i="1" dirty="0" smtClean="0">
                <a:solidFill>
                  <a:srgbClr val="0D4A85"/>
                </a:solidFill>
                <a:latin typeface="Arial"/>
                <a:cs typeface="Arial"/>
              </a:rPr>
              <a:t>“emer</a:t>
            </a:r>
            <a:r>
              <a:rPr lang="en-US" sz="1500" b="1" i="1" spc="-5" dirty="0" smtClean="0">
                <a:solidFill>
                  <a:srgbClr val="0D4A85"/>
                </a:solidFill>
                <a:latin typeface="Arial"/>
                <a:cs typeface="Arial"/>
              </a:rPr>
              <a:t>g</a:t>
            </a:r>
            <a:r>
              <a:rPr lang="en-US" sz="1500" b="1" i="1" dirty="0" smtClean="0">
                <a:solidFill>
                  <a:srgbClr val="0D4A85"/>
                </a:solidFill>
                <a:latin typeface="Arial"/>
                <a:cs typeface="Arial"/>
              </a:rPr>
              <a:t>e</a:t>
            </a:r>
            <a:r>
              <a:rPr lang="en-US" sz="1500" b="1" i="1" spc="-5" dirty="0" smtClean="0">
                <a:solidFill>
                  <a:srgbClr val="0D4A85"/>
                </a:solidFill>
                <a:latin typeface="Arial"/>
                <a:cs typeface="Arial"/>
              </a:rPr>
              <a:t>n</a:t>
            </a:r>
            <a:r>
              <a:rPr lang="en-US" sz="1500" b="1" i="1" dirty="0" smtClean="0">
                <a:solidFill>
                  <a:srgbClr val="0D4A85"/>
                </a:solidFill>
                <a:latin typeface="Arial"/>
                <a:cs typeface="Arial"/>
              </a:rPr>
              <a:t>cy”.</a:t>
            </a:r>
            <a:endParaRPr lang="en-US" sz="1500" dirty="0">
              <a:latin typeface="Arial"/>
              <a:cs typeface="Arial"/>
            </a:endParaRPr>
          </a:p>
        </p:txBody>
      </p:sp>
      <p:sp>
        <p:nvSpPr>
          <p:cNvPr id="5" name="object 5"/>
          <p:cNvSpPr/>
          <p:nvPr/>
        </p:nvSpPr>
        <p:spPr>
          <a:xfrm>
            <a:off x="6717792" y="4266946"/>
            <a:ext cx="1644650" cy="1746885"/>
          </a:xfrm>
          <a:prstGeom prst="rect">
            <a:avLst/>
          </a:prstGeom>
          <a:blipFill>
            <a:blip r:embed="rId3" cstate="print"/>
            <a:stretch>
              <a:fillRect/>
            </a:stretch>
          </a:blipFill>
        </p:spPr>
        <p:txBody>
          <a:bodyPr wrap="square" lIns="0" tIns="0" rIns="0" bIns="0" rtlCol="0"/>
          <a:lstStyle/>
          <a:p>
            <a:endParaRPr lang="en-US" dirty="0"/>
          </a:p>
        </p:txBody>
      </p:sp>
      <p:sp>
        <p:nvSpPr>
          <p:cNvPr id="6" name="object 6"/>
          <p:cNvSpPr txBox="1">
            <a:spLocks noGrp="1"/>
          </p:cNvSpPr>
          <p:nvPr>
            <p:ph type="sldNum" sz="quarter" idx="7"/>
          </p:nvPr>
        </p:nvSpPr>
        <p:spPr>
          <a:xfrm>
            <a:off x="323595" y="6471617"/>
            <a:ext cx="259715" cy="107722"/>
          </a:xfrm>
          <a:prstGeom prst="rect">
            <a:avLst/>
          </a:prstGeom>
        </p:spPr>
        <p:txBody>
          <a:bodyPr vert="horz" wrap="square" lIns="0" tIns="0" rIns="0" bIns="0" rtlCol="0">
            <a:spAutoFit/>
          </a:bodyPr>
          <a:lstStyle/>
          <a:p>
            <a:pPr marL="73660">
              <a:lnSpc>
                <a:spcPct val="100000"/>
              </a:lnSpc>
            </a:pPr>
            <a:fld id="{81D60167-4931-47E6-BA6A-407CBD079E47}" type="slidenum">
              <a:rPr lang="en-US" spc="-5" smtClean="0"/>
              <a:t>4</a:t>
            </a:fld>
            <a:r>
              <a:rPr lang="en-US" spc="0" dirty="0" smtClean="0"/>
              <a:t>/</a:t>
            </a:r>
            <a:r>
              <a:rPr lang="en-US" spc="-10" dirty="0" smtClean="0"/>
              <a:t>2</a:t>
            </a:r>
            <a:r>
              <a:rPr lang="en-US" spc="-5" dirty="0" smtClean="0"/>
              <a:t>3</a:t>
            </a:r>
            <a:endParaRPr lang="en-US" spc="-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3158" y="1453821"/>
            <a:ext cx="7427595" cy="377026"/>
          </a:xfrm>
          <a:prstGeom prst="rect">
            <a:avLst/>
          </a:prstGeom>
        </p:spPr>
        <p:txBody>
          <a:bodyPr vert="horz" wrap="square" lIns="0" tIns="0" rIns="0" bIns="0" rtlCol="0">
            <a:spAutoFit/>
          </a:bodyPr>
          <a:lstStyle/>
          <a:p>
            <a:pPr marL="12700">
              <a:lnSpc>
                <a:spcPct val="100000"/>
              </a:lnSpc>
            </a:pPr>
            <a:r>
              <a:rPr lang="en-US" sz="1100" spc="-20" dirty="0" smtClean="0">
                <a:latin typeface="Arial"/>
                <a:cs typeface="Arial"/>
              </a:rPr>
              <a:t>B</a:t>
            </a:r>
            <a:r>
              <a:rPr lang="en-US" sz="1100" spc="-15" dirty="0" smtClean="0">
                <a:latin typeface="Arial"/>
                <a:cs typeface="Arial"/>
              </a:rPr>
              <a:t>occ</a:t>
            </a:r>
            <a:r>
              <a:rPr lang="en-US" sz="1100" spc="-10" dirty="0" smtClean="0">
                <a:latin typeface="Arial"/>
                <a:cs typeface="Arial"/>
              </a:rPr>
              <a:t>o</a:t>
            </a:r>
            <a:r>
              <a:rPr lang="en-US" sz="1100" spc="-30" dirty="0" smtClean="0">
                <a:latin typeface="Arial"/>
                <a:cs typeface="Arial"/>
              </a:rPr>
              <a:t>n</a:t>
            </a:r>
            <a:r>
              <a:rPr lang="en-US" sz="1100" spc="-10" dirty="0" smtClean="0">
                <a:latin typeface="Arial"/>
                <a:cs typeface="Arial"/>
              </a:rPr>
              <a:t>i University</a:t>
            </a:r>
            <a:r>
              <a:rPr lang="en-US" sz="1100" dirty="0" smtClean="0">
                <a:latin typeface="Arial"/>
                <a:cs typeface="Arial"/>
              </a:rPr>
              <a:t>, with the prevention and protection service, has drafted the Internal Emergency Plan.</a:t>
            </a:r>
          </a:p>
          <a:p>
            <a:pPr marL="12700">
              <a:lnSpc>
                <a:spcPct val="100000"/>
              </a:lnSpc>
              <a:spcBef>
                <a:spcPts val="290"/>
              </a:spcBef>
            </a:pPr>
            <a:r>
              <a:rPr lang="en-US" sz="1100" spc="-20" dirty="0" smtClean="0">
                <a:latin typeface="Arial"/>
                <a:cs typeface="Arial"/>
              </a:rPr>
              <a:t>The main procedures for handling emergencies and the names and tasks of actors in handling emergencies are included</a:t>
            </a:r>
            <a:r>
              <a:rPr lang="en-US" sz="1100" dirty="0" smtClean="0">
                <a:latin typeface="Arial"/>
                <a:cs typeface="Arial"/>
              </a:rPr>
              <a:t>.</a:t>
            </a:r>
            <a:endParaRPr lang="en-US" sz="1100" dirty="0">
              <a:latin typeface="Arial"/>
              <a:cs typeface="Arial"/>
            </a:endParaRPr>
          </a:p>
        </p:txBody>
      </p:sp>
      <p:sp>
        <p:nvSpPr>
          <p:cNvPr id="12" name="object 12"/>
          <p:cNvSpPr txBox="1">
            <a:spLocks noGrp="1"/>
          </p:cNvSpPr>
          <p:nvPr>
            <p:ph type="sldNum" sz="quarter" idx="7"/>
          </p:nvPr>
        </p:nvSpPr>
        <p:spPr>
          <a:xfrm>
            <a:off x="323595" y="6471617"/>
            <a:ext cx="259715" cy="107722"/>
          </a:xfrm>
          <a:prstGeom prst="rect">
            <a:avLst/>
          </a:prstGeom>
        </p:spPr>
        <p:txBody>
          <a:bodyPr vert="horz" wrap="square" lIns="0" tIns="0" rIns="0" bIns="0" rtlCol="0">
            <a:spAutoFit/>
          </a:bodyPr>
          <a:lstStyle/>
          <a:p>
            <a:pPr marL="73660">
              <a:lnSpc>
                <a:spcPct val="100000"/>
              </a:lnSpc>
            </a:pPr>
            <a:fld id="{81D60167-4931-47E6-BA6A-407CBD079E47}" type="slidenum">
              <a:rPr lang="en-US" spc="-5" smtClean="0"/>
              <a:t>5</a:t>
            </a:fld>
            <a:r>
              <a:rPr lang="en-US" spc="0" dirty="0" smtClean="0"/>
              <a:t>/</a:t>
            </a:r>
            <a:r>
              <a:rPr lang="en-US" spc="-10" dirty="0" smtClean="0"/>
              <a:t>2</a:t>
            </a:r>
            <a:r>
              <a:rPr lang="en-US" spc="-5" dirty="0" smtClean="0"/>
              <a:t>3</a:t>
            </a:r>
            <a:endParaRPr lang="en-US" spc="-5" dirty="0"/>
          </a:p>
        </p:txBody>
      </p:sp>
      <p:sp>
        <p:nvSpPr>
          <p:cNvPr id="3" name="object 3"/>
          <p:cNvSpPr txBox="1"/>
          <p:nvPr/>
        </p:nvSpPr>
        <p:spPr>
          <a:xfrm>
            <a:off x="683564" y="717816"/>
            <a:ext cx="7955280" cy="169545"/>
          </a:xfrm>
          <a:prstGeom prst="rect">
            <a:avLst/>
          </a:prstGeom>
          <a:solidFill>
            <a:srgbClr val="0D4A85"/>
          </a:solidFill>
        </p:spPr>
        <p:txBody>
          <a:bodyPr vert="horz" wrap="square" lIns="0" tIns="0" rIns="0" bIns="0" rtlCol="0">
            <a:spAutoFit/>
          </a:bodyPr>
          <a:lstStyle/>
          <a:p>
            <a:pPr marL="68580">
              <a:lnSpc>
                <a:spcPct val="100000"/>
              </a:lnSpc>
              <a:tabLst>
                <a:tab pos="1531620" algn="l"/>
              </a:tabLst>
            </a:pPr>
            <a:r>
              <a:rPr lang="en-US" sz="1100" b="1" spc="-20" dirty="0" smtClean="0">
                <a:solidFill>
                  <a:srgbClr val="FFFFFF"/>
                </a:solidFill>
                <a:latin typeface="Arial"/>
                <a:cs typeface="Arial"/>
              </a:rPr>
              <a:t>E</a:t>
            </a:r>
            <a:r>
              <a:rPr lang="en-US" sz="1100" b="1" spc="5" dirty="0" smtClean="0">
                <a:solidFill>
                  <a:srgbClr val="FFFFFF"/>
                </a:solidFill>
                <a:latin typeface="Arial"/>
                <a:cs typeface="Arial"/>
              </a:rPr>
              <a:t>M</a:t>
            </a:r>
            <a:r>
              <a:rPr lang="en-US" sz="1100" b="1" spc="-20" dirty="0" smtClean="0">
                <a:solidFill>
                  <a:srgbClr val="FFFFFF"/>
                </a:solidFill>
                <a:latin typeface="Arial"/>
                <a:cs typeface="Arial"/>
              </a:rPr>
              <a:t>ER</a:t>
            </a:r>
            <a:r>
              <a:rPr lang="en-US" sz="1100" b="1" spc="-10" dirty="0" smtClean="0">
                <a:solidFill>
                  <a:srgbClr val="FFFFFF"/>
                </a:solidFill>
                <a:latin typeface="Arial"/>
                <a:cs typeface="Arial"/>
              </a:rPr>
              <a:t>G</a:t>
            </a:r>
            <a:r>
              <a:rPr lang="en-US" sz="1100" b="1" spc="-20" dirty="0" smtClean="0">
                <a:solidFill>
                  <a:srgbClr val="FFFFFF"/>
                </a:solidFill>
                <a:latin typeface="Arial"/>
                <a:cs typeface="Arial"/>
              </a:rPr>
              <a:t>ENCIES</a:t>
            </a:r>
            <a:r>
              <a:rPr lang="en-US" sz="1100" b="1" dirty="0" smtClean="0">
                <a:solidFill>
                  <a:srgbClr val="FFFFFF"/>
                </a:solidFill>
                <a:latin typeface="Arial"/>
                <a:cs typeface="Arial"/>
              </a:rPr>
              <a:t>	</a:t>
            </a:r>
            <a:r>
              <a:rPr lang="en-US" sz="1100" b="1" spc="-10" dirty="0">
                <a:solidFill>
                  <a:srgbClr val="FFFFFF"/>
                </a:solidFill>
                <a:latin typeface="Arial"/>
                <a:cs typeface="Arial"/>
              </a:rPr>
              <a:t> Emergency management</a:t>
            </a:r>
            <a:r>
              <a:rPr lang="en-US" sz="1100" b="1" dirty="0">
                <a:solidFill>
                  <a:srgbClr val="FFFFFF"/>
                </a:solidFill>
                <a:latin typeface="Arial"/>
                <a:cs typeface="Arial"/>
              </a:rPr>
              <a:t> –</a:t>
            </a:r>
            <a:r>
              <a:rPr lang="en-US" sz="1100" b="1" spc="-20" dirty="0" smtClean="0">
                <a:solidFill>
                  <a:srgbClr val="FFFFFF"/>
                </a:solidFill>
                <a:latin typeface="Arial"/>
                <a:cs typeface="Arial"/>
              </a:rPr>
              <a:t> Actors in emergencies</a:t>
            </a:r>
            <a:endParaRPr lang="en-US" sz="1100" dirty="0">
              <a:latin typeface="Arial"/>
              <a:cs typeface="Arial"/>
            </a:endParaRPr>
          </a:p>
        </p:txBody>
      </p:sp>
      <p:sp>
        <p:nvSpPr>
          <p:cNvPr id="4" name="object 4"/>
          <p:cNvSpPr txBox="1"/>
          <p:nvPr/>
        </p:nvSpPr>
        <p:spPr>
          <a:xfrm>
            <a:off x="3356864" y="2957093"/>
            <a:ext cx="2453005" cy="338554"/>
          </a:xfrm>
          <a:prstGeom prst="rect">
            <a:avLst/>
          </a:prstGeom>
          <a:solidFill>
            <a:srgbClr val="D7861B"/>
          </a:solidFill>
        </p:spPr>
        <p:txBody>
          <a:bodyPr vert="horz" wrap="square" lIns="0" tIns="0" rIns="0" bIns="0" rtlCol="0">
            <a:spAutoFit/>
          </a:bodyPr>
          <a:lstStyle/>
          <a:p>
            <a:pPr marL="5080" algn="ctr">
              <a:lnSpc>
                <a:spcPct val="100000"/>
              </a:lnSpc>
            </a:pPr>
            <a:r>
              <a:rPr lang="en-US" sz="1100" spc="-50" dirty="0" smtClean="0">
                <a:solidFill>
                  <a:srgbClr val="FFFFFF"/>
                </a:solidFill>
                <a:latin typeface="Century Gothic"/>
                <a:cs typeface="Century Gothic"/>
              </a:rPr>
              <a:t>COO</a:t>
            </a:r>
            <a:r>
              <a:rPr lang="en-US" sz="1100" spc="-35" dirty="0" smtClean="0">
                <a:solidFill>
                  <a:srgbClr val="FFFFFF"/>
                </a:solidFill>
                <a:latin typeface="Century Gothic"/>
                <a:cs typeface="Century Gothic"/>
              </a:rPr>
              <a:t>R</a:t>
            </a:r>
            <a:r>
              <a:rPr lang="en-US" sz="1100" spc="-70" dirty="0" smtClean="0">
                <a:solidFill>
                  <a:srgbClr val="FFFFFF"/>
                </a:solidFill>
                <a:latin typeface="Century Gothic"/>
                <a:cs typeface="Century Gothic"/>
              </a:rPr>
              <a:t>D</a:t>
            </a:r>
            <a:r>
              <a:rPr lang="en-US" sz="1100" spc="60" dirty="0" smtClean="0">
                <a:solidFill>
                  <a:srgbClr val="FFFFFF"/>
                </a:solidFill>
                <a:latin typeface="Century Gothic"/>
                <a:cs typeface="Century Gothic"/>
              </a:rPr>
              <a:t>I</a:t>
            </a:r>
            <a:r>
              <a:rPr lang="en-US" sz="1100" spc="-15" dirty="0" smtClean="0">
                <a:solidFill>
                  <a:srgbClr val="FFFFFF"/>
                </a:solidFill>
                <a:latin typeface="Century Gothic"/>
                <a:cs typeface="Century Gothic"/>
              </a:rPr>
              <a:t>N</a:t>
            </a:r>
            <a:r>
              <a:rPr lang="en-US" sz="1100" spc="-40" dirty="0" smtClean="0">
                <a:solidFill>
                  <a:srgbClr val="FFFFFF"/>
                </a:solidFill>
                <a:latin typeface="Century Gothic"/>
                <a:cs typeface="Century Gothic"/>
              </a:rPr>
              <a:t>A</a:t>
            </a:r>
            <a:r>
              <a:rPr lang="en-US" sz="1100" spc="-30" dirty="0" smtClean="0">
                <a:solidFill>
                  <a:srgbClr val="FFFFFF"/>
                </a:solidFill>
                <a:latin typeface="Century Gothic"/>
                <a:cs typeface="Century Gothic"/>
              </a:rPr>
              <a:t>T</a:t>
            </a:r>
            <a:r>
              <a:rPr lang="en-US" sz="1100" spc="-50" dirty="0" smtClean="0">
                <a:solidFill>
                  <a:srgbClr val="FFFFFF"/>
                </a:solidFill>
                <a:latin typeface="Century Gothic"/>
                <a:cs typeface="Century Gothic"/>
              </a:rPr>
              <a:t>O</a:t>
            </a:r>
            <a:r>
              <a:rPr lang="en-US" sz="1100" spc="-35" dirty="0" smtClean="0">
                <a:solidFill>
                  <a:srgbClr val="FFFFFF"/>
                </a:solidFill>
                <a:latin typeface="Century Gothic"/>
                <a:cs typeface="Century Gothic"/>
              </a:rPr>
              <a:t>R OF THE </a:t>
            </a:r>
            <a:r>
              <a:rPr lang="en-US" sz="1100" spc="-40" dirty="0" smtClean="0">
                <a:solidFill>
                  <a:srgbClr val="FFFFFF"/>
                </a:solidFill>
                <a:latin typeface="Century Gothic"/>
                <a:cs typeface="Century Gothic"/>
              </a:rPr>
              <a:t>E</a:t>
            </a:r>
            <a:r>
              <a:rPr lang="en-US" sz="1100" spc="-45" dirty="0" smtClean="0">
                <a:solidFill>
                  <a:srgbClr val="FFFFFF"/>
                </a:solidFill>
                <a:latin typeface="Century Gothic"/>
                <a:cs typeface="Century Gothic"/>
              </a:rPr>
              <a:t>M</a:t>
            </a:r>
            <a:r>
              <a:rPr lang="en-US" sz="1100" spc="-40" dirty="0" smtClean="0">
                <a:solidFill>
                  <a:srgbClr val="FFFFFF"/>
                </a:solidFill>
                <a:latin typeface="Century Gothic"/>
                <a:cs typeface="Century Gothic"/>
              </a:rPr>
              <a:t>E</a:t>
            </a:r>
            <a:r>
              <a:rPr lang="en-US" sz="1100" spc="-35" dirty="0" smtClean="0">
                <a:solidFill>
                  <a:srgbClr val="FFFFFF"/>
                </a:solidFill>
                <a:latin typeface="Century Gothic"/>
                <a:cs typeface="Century Gothic"/>
              </a:rPr>
              <a:t>R</a:t>
            </a:r>
            <a:r>
              <a:rPr lang="en-US" sz="1100" spc="-55" dirty="0" smtClean="0">
                <a:solidFill>
                  <a:srgbClr val="FFFFFF"/>
                </a:solidFill>
                <a:latin typeface="Century Gothic"/>
                <a:cs typeface="Century Gothic"/>
              </a:rPr>
              <a:t>G</a:t>
            </a:r>
            <a:r>
              <a:rPr lang="en-US" sz="1100" spc="-40" dirty="0" smtClean="0">
                <a:solidFill>
                  <a:srgbClr val="FFFFFF"/>
                </a:solidFill>
                <a:latin typeface="Century Gothic"/>
                <a:cs typeface="Century Gothic"/>
              </a:rPr>
              <a:t>E</a:t>
            </a:r>
            <a:r>
              <a:rPr lang="en-US" sz="1100" spc="-15" dirty="0" smtClean="0">
                <a:solidFill>
                  <a:srgbClr val="FFFFFF"/>
                </a:solidFill>
                <a:latin typeface="Century Gothic"/>
                <a:cs typeface="Century Gothic"/>
              </a:rPr>
              <a:t>N</a:t>
            </a:r>
            <a:r>
              <a:rPr lang="en-US" sz="1100" spc="10" dirty="0" smtClean="0">
                <a:solidFill>
                  <a:srgbClr val="FFFFFF"/>
                </a:solidFill>
                <a:latin typeface="Century Gothic"/>
                <a:cs typeface="Century Gothic"/>
              </a:rPr>
              <a:t>CY</a:t>
            </a:r>
            <a:endParaRPr lang="en-US" sz="1100" dirty="0" smtClean="0">
              <a:latin typeface="Century Gothic"/>
              <a:cs typeface="Century Gothic"/>
            </a:endParaRPr>
          </a:p>
          <a:p>
            <a:pPr marL="3810" algn="ctr">
              <a:lnSpc>
                <a:spcPct val="100000"/>
              </a:lnSpc>
            </a:pPr>
            <a:r>
              <a:rPr lang="en-US" sz="1100" dirty="0" smtClean="0">
                <a:solidFill>
                  <a:srgbClr val="FFFFFF"/>
                </a:solidFill>
                <a:latin typeface="Century Gothic"/>
                <a:cs typeface="Century Gothic"/>
              </a:rPr>
              <a:t>or substitute</a:t>
            </a:r>
            <a:endParaRPr lang="en-US" sz="1100" dirty="0">
              <a:latin typeface="Century Gothic"/>
              <a:cs typeface="Century Gothic"/>
            </a:endParaRPr>
          </a:p>
        </p:txBody>
      </p:sp>
      <p:sp>
        <p:nvSpPr>
          <p:cNvPr id="5" name="object 5"/>
          <p:cNvSpPr txBox="1"/>
          <p:nvPr/>
        </p:nvSpPr>
        <p:spPr>
          <a:xfrm>
            <a:off x="3463797" y="4555959"/>
            <a:ext cx="4570730" cy="174625"/>
          </a:xfrm>
          <a:prstGeom prst="rect">
            <a:avLst/>
          </a:prstGeom>
          <a:solidFill>
            <a:srgbClr val="2D4482"/>
          </a:solidFill>
        </p:spPr>
        <p:txBody>
          <a:bodyPr vert="horz" wrap="square" lIns="0" tIns="0" rIns="0" bIns="0" rtlCol="0">
            <a:spAutoFit/>
          </a:bodyPr>
          <a:lstStyle/>
          <a:p>
            <a:pPr marL="198120">
              <a:lnSpc>
                <a:spcPct val="100000"/>
              </a:lnSpc>
              <a:tabLst>
                <a:tab pos="2599055" algn="l"/>
              </a:tabLst>
            </a:pPr>
            <a:r>
              <a:rPr lang="en-US" sz="1650" spc="-30" baseline="2525" dirty="0" smtClean="0">
                <a:solidFill>
                  <a:srgbClr val="FFFFFF"/>
                </a:solidFill>
                <a:latin typeface="Century Gothic"/>
                <a:cs typeface="Century Gothic"/>
              </a:rPr>
              <a:t>FIRST AID REPS</a:t>
            </a:r>
            <a:r>
              <a:rPr lang="en-US" sz="1650" baseline="2525" dirty="0" smtClean="0">
                <a:solidFill>
                  <a:srgbClr val="FFFFFF"/>
                </a:solidFill>
                <a:latin typeface="Century Gothic"/>
                <a:cs typeface="Century Gothic"/>
              </a:rPr>
              <a:t>	</a:t>
            </a:r>
            <a:r>
              <a:rPr lang="en-US" sz="1100" spc="-40" dirty="0" smtClean="0">
                <a:solidFill>
                  <a:srgbClr val="FFFFFF"/>
                </a:solidFill>
                <a:latin typeface="Century Gothic"/>
                <a:cs typeface="Century Gothic"/>
              </a:rPr>
              <a:t>EVACUATION REPS</a:t>
            </a:r>
            <a:endParaRPr lang="en-US" sz="1100" dirty="0">
              <a:latin typeface="Century Gothic"/>
              <a:cs typeface="Century Gothic"/>
            </a:endParaRPr>
          </a:p>
        </p:txBody>
      </p:sp>
      <p:sp>
        <p:nvSpPr>
          <p:cNvPr id="6" name="object 6"/>
          <p:cNvSpPr txBox="1"/>
          <p:nvPr/>
        </p:nvSpPr>
        <p:spPr>
          <a:xfrm>
            <a:off x="3472815" y="4883823"/>
            <a:ext cx="2243455" cy="338554"/>
          </a:xfrm>
          <a:prstGeom prst="rect">
            <a:avLst/>
          </a:prstGeom>
          <a:ln w="9142">
            <a:solidFill>
              <a:srgbClr val="2D4482"/>
            </a:solidFill>
          </a:ln>
        </p:spPr>
        <p:txBody>
          <a:bodyPr vert="horz" wrap="square" lIns="0" tIns="0" rIns="0" bIns="0" rtlCol="0">
            <a:spAutoFit/>
          </a:bodyPr>
          <a:lstStyle/>
          <a:p>
            <a:pPr marL="243840" marR="269875" indent="-1270" algn="ctr">
              <a:lnSpc>
                <a:spcPct val="100000"/>
              </a:lnSpc>
            </a:pPr>
            <a:r>
              <a:rPr lang="en-US" sz="1100" spc="-20" dirty="0" smtClean="0">
                <a:latin typeface="Arial"/>
                <a:cs typeface="Arial"/>
              </a:rPr>
              <a:t>First aid representatives are in each University building</a:t>
            </a:r>
            <a:endParaRPr lang="en-US" sz="1100" dirty="0">
              <a:latin typeface="Arial"/>
              <a:cs typeface="Arial"/>
            </a:endParaRPr>
          </a:p>
        </p:txBody>
      </p:sp>
      <p:sp>
        <p:nvSpPr>
          <p:cNvPr id="7" name="object 7"/>
          <p:cNvSpPr txBox="1"/>
          <p:nvPr/>
        </p:nvSpPr>
        <p:spPr>
          <a:xfrm>
            <a:off x="5784722" y="4889284"/>
            <a:ext cx="2243455" cy="507831"/>
          </a:xfrm>
          <a:prstGeom prst="rect">
            <a:avLst/>
          </a:prstGeom>
          <a:ln w="9142">
            <a:solidFill>
              <a:srgbClr val="316400"/>
            </a:solidFill>
          </a:ln>
        </p:spPr>
        <p:txBody>
          <a:bodyPr vert="horz" wrap="square" lIns="0" tIns="0" rIns="0" bIns="0" rtlCol="0">
            <a:spAutoFit/>
          </a:bodyPr>
          <a:lstStyle/>
          <a:p>
            <a:pPr marL="245745" marR="267970" indent="-635" algn="ctr">
              <a:lnSpc>
                <a:spcPct val="100000"/>
              </a:lnSpc>
            </a:pPr>
            <a:r>
              <a:rPr lang="en-US" sz="1100" spc="-20" dirty="0" smtClean="0">
                <a:latin typeface="Arial"/>
                <a:cs typeface="Arial"/>
              </a:rPr>
              <a:t>Evacuation representatives are in each University building</a:t>
            </a:r>
            <a:endParaRPr lang="en-US" sz="1100" dirty="0">
              <a:latin typeface="Arial"/>
              <a:cs typeface="Arial"/>
            </a:endParaRPr>
          </a:p>
        </p:txBody>
      </p:sp>
      <p:sp>
        <p:nvSpPr>
          <p:cNvPr id="8" name="object 8"/>
          <p:cNvSpPr txBox="1"/>
          <p:nvPr/>
        </p:nvSpPr>
        <p:spPr>
          <a:xfrm>
            <a:off x="2715767" y="3751033"/>
            <a:ext cx="3745865" cy="351378"/>
          </a:xfrm>
          <a:prstGeom prst="rect">
            <a:avLst/>
          </a:prstGeom>
          <a:solidFill>
            <a:srgbClr val="003164"/>
          </a:solidFill>
        </p:spPr>
        <p:txBody>
          <a:bodyPr vert="horz" wrap="square" lIns="0" tIns="0" rIns="0" bIns="0" rtlCol="0">
            <a:spAutoFit/>
          </a:bodyPr>
          <a:lstStyle/>
          <a:p>
            <a:pPr marL="3810" algn="ctr">
              <a:lnSpc>
                <a:spcPct val="100000"/>
              </a:lnSpc>
            </a:pPr>
            <a:r>
              <a:rPr lang="en-US" sz="1100" spc="25" dirty="0" smtClean="0">
                <a:solidFill>
                  <a:srgbClr val="FFFFFF"/>
                </a:solidFill>
                <a:latin typeface="Century Gothic"/>
                <a:cs typeface="Century Gothic"/>
              </a:rPr>
              <a:t>EMERGENCY RESPONSE TEAM</a:t>
            </a:r>
            <a:endParaRPr lang="en-US" sz="1100" dirty="0" smtClean="0">
              <a:latin typeface="Century Gothic"/>
              <a:cs typeface="Century Gothic"/>
            </a:endParaRPr>
          </a:p>
          <a:p>
            <a:pPr marL="1905" algn="ctr">
              <a:lnSpc>
                <a:spcPct val="100000"/>
              </a:lnSpc>
              <a:spcBef>
                <a:spcPts val="70"/>
              </a:spcBef>
            </a:pPr>
            <a:r>
              <a:rPr lang="en-US" sz="1100" spc="-25" dirty="0" smtClean="0">
                <a:solidFill>
                  <a:srgbClr val="FFFFFF"/>
                </a:solidFill>
                <a:latin typeface="Century Gothic"/>
                <a:cs typeface="Century Gothic"/>
              </a:rPr>
              <a:t>(</a:t>
            </a:r>
            <a:r>
              <a:rPr lang="en-US" sz="1100" spc="25" dirty="0" smtClean="0">
                <a:solidFill>
                  <a:srgbClr val="FFFFFF"/>
                </a:solidFill>
                <a:latin typeface="Century Gothic"/>
                <a:cs typeface="Century Gothic"/>
              </a:rPr>
              <a:t>Team within </a:t>
            </a:r>
            <a:r>
              <a:rPr lang="en-US" sz="1100" dirty="0" smtClean="0">
                <a:solidFill>
                  <a:srgbClr val="FFFFFF"/>
                </a:solidFill>
                <a:latin typeface="Century Gothic"/>
                <a:cs typeface="Century Gothic"/>
              </a:rPr>
              <a:t>B</a:t>
            </a:r>
            <a:r>
              <a:rPr lang="en-US" sz="1100" spc="-40" dirty="0" smtClean="0">
                <a:solidFill>
                  <a:srgbClr val="FFFFFF"/>
                </a:solidFill>
                <a:latin typeface="Century Gothic"/>
                <a:cs typeface="Century Gothic"/>
              </a:rPr>
              <a:t>o</a:t>
            </a:r>
            <a:r>
              <a:rPr lang="en-US" sz="1100" spc="-20" dirty="0" smtClean="0">
                <a:solidFill>
                  <a:srgbClr val="FFFFFF"/>
                </a:solidFill>
                <a:latin typeface="Century Gothic"/>
                <a:cs typeface="Century Gothic"/>
              </a:rPr>
              <a:t>c</a:t>
            </a:r>
            <a:r>
              <a:rPr lang="en-US" sz="1100" spc="-35" dirty="0" smtClean="0">
                <a:solidFill>
                  <a:srgbClr val="FFFFFF"/>
                </a:solidFill>
                <a:latin typeface="Century Gothic"/>
                <a:cs typeface="Century Gothic"/>
              </a:rPr>
              <a:t>c</a:t>
            </a:r>
            <a:r>
              <a:rPr lang="en-US" sz="1100" spc="-40" dirty="0" smtClean="0">
                <a:solidFill>
                  <a:srgbClr val="FFFFFF"/>
                </a:solidFill>
                <a:latin typeface="Century Gothic"/>
                <a:cs typeface="Century Gothic"/>
              </a:rPr>
              <a:t>o</a:t>
            </a:r>
            <a:r>
              <a:rPr lang="en-US" sz="1100" spc="-30" dirty="0" smtClean="0">
                <a:solidFill>
                  <a:srgbClr val="FFFFFF"/>
                </a:solidFill>
                <a:latin typeface="Century Gothic"/>
                <a:cs typeface="Century Gothic"/>
              </a:rPr>
              <a:t>n</a:t>
            </a:r>
            <a:r>
              <a:rPr lang="en-US" sz="1100" spc="40" dirty="0" smtClean="0">
                <a:solidFill>
                  <a:srgbClr val="FFFFFF"/>
                </a:solidFill>
                <a:latin typeface="Century Gothic"/>
                <a:cs typeface="Century Gothic"/>
              </a:rPr>
              <a:t>i University</a:t>
            </a:r>
            <a:r>
              <a:rPr lang="en-US" sz="1100" dirty="0" smtClean="0">
                <a:solidFill>
                  <a:srgbClr val="FFFFFF"/>
                </a:solidFill>
                <a:latin typeface="Century Gothic"/>
                <a:cs typeface="Century Gothic"/>
              </a:rPr>
              <a:t>)</a:t>
            </a:r>
            <a:endParaRPr lang="en-US" sz="1100" dirty="0">
              <a:latin typeface="Century Gothic"/>
              <a:cs typeface="Century Gothic"/>
            </a:endParaRPr>
          </a:p>
        </p:txBody>
      </p:sp>
      <p:sp>
        <p:nvSpPr>
          <p:cNvPr id="9" name="object 9"/>
          <p:cNvSpPr txBox="1"/>
          <p:nvPr/>
        </p:nvSpPr>
        <p:spPr>
          <a:xfrm>
            <a:off x="3015488" y="2269756"/>
            <a:ext cx="3136900" cy="169277"/>
          </a:xfrm>
          <a:prstGeom prst="rect">
            <a:avLst/>
          </a:prstGeom>
          <a:ln w="6094">
            <a:solidFill>
              <a:srgbClr val="7E7E7E"/>
            </a:solidFill>
          </a:ln>
        </p:spPr>
        <p:txBody>
          <a:bodyPr vert="horz" wrap="square" lIns="0" tIns="0" rIns="0" bIns="0" rtlCol="0">
            <a:spAutoFit/>
          </a:bodyPr>
          <a:lstStyle/>
          <a:p>
            <a:pPr marL="454659">
              <a:lnSpc>
                <a:spcPct val="100000"/>
              </a:lnSpc>
            </a:pPr>
            <a:r>
              <a:rPr lang="en-US" sz="1100" spc="-55" dirty="0" smtClean="0">
                <a:latin typeface="Century Gothic"/>
                <a:cs typeface="Century Gothic"/>
              </a:rPr>
              <a:t>ACTORS IN EMERGENCIES</a:t>
            </a:r>
            <a:endParaRPr lang="en-US" sz="1100" dirty="0">
              <a:latin typeface="Century Gothic"/>
              <a:cs typeface="Century Gothic"/>
            </a:endParaRPr>
          </a:p>
        </p:txBody>
      </p:sp>
      <p:sp>
        <p:nvSpPr>
          <p:cNvPr id="10" name="object 10"/>
          <p:cNvSpPr txBox="1"/>
          <p:nvPr/>
        </p:nvSpPr>
        <p:spPr>
          <a:xfrm>
            <a:off x="1137577" y="4553203"/>
            <a:ext cx="2252345" cy="369332"/>
          </a:xfrm>
          <a:prstGeom prst="rect">
            <a:avLst/>
          </a:prstGeom>
          <a:solidFill>
            <a:srgbClr val="A4001F"/>
          </a:solidFill>
        </p:spPr>
        <p:txBody>
          <a:bodyPr vert="horz" wrap="square" lIns="0" tIns="0" rIns="0" bIns="0" rtlCol="0">
            <a:spAutoFit/>
          </a:bodyPr>
          <a:lstStyle/>
          <a:p>
            <a:pPr marL="147955" marR="562610">
              <a:lnSpc>
                <a:spcPct val="100000"/>
              </a:lnSpc>
            </a:pPr>
            <a:r>
              <a:rPr lang="en-US" sz="1200" spc="-10" dirty="0" smtClean="0">
                <a:solidFill>
                  <a:srgbClr val="FFFFFF"/>
                </a:solidFill>
                <a:latin typeface="Century Gothic"/>
                <a:cs typeface="Century Gothic"/>
              </a:rPr>
              <a:t>FIRE EMERGENCY REPS</a:t>
            </a:r>
            <a:endParaRPr lang="en-US" sz="1200" dirty="0">
              <a:latin typeface="Century Gothic"/>
              <a:cs typeface="Century Gothic"/>
            </a:endParaRPr>
          </a:p>
        </p:txBody>
      </p:sp>
      <p:sp>
        <p:nvSpPr>
          <p:cNvPr id="11" name="object 11"/>
          <p:cNvSpPr txBox="1"/>
          <p:nvPr/>
        </p:nvSpPr>
        <p:spPr>
          <a:xfrm>
            <a:off x="1137577" y="5101844"/>
            <a:ext cx="2252345" cy="553998"/>
          </a:xfrm>
          <a:prstGeom prst="rect">
            <a:avLst/>
          </a:prstGeom>
          <a:ln w="9142">
            <a:solidFill>
              <a:srgbClr val="A4001F"/>
            </a:solidFill>
          </a:ln>
        </p:spPr>
        <p:txBody>
          <a:bodyPr vert="horz" wrap="square" lIns="0" tIns="0" rIns="0" bIns="0" rtlCol="0">
            <a:spAutoFit/>
          </a:bodyPr>
          <a:lstStyle/>
          <a:p>
            <a:pPr marL="274320" marR="301625" algn="ctr">
              <a:lnSpc>
                <a:spcPct val="100000"/>
              </a:lnSpc>
            </a:pPr>
            <a:r>
              <a:rPr lang="en-US" sz="1200" spc="5" dirty="0" smtClean="0">
                <a:latin typeface="Arial"/>
                <a:cs typeface="Arial"/>
              </a:rPr>
              <a:t>Fire emergency representatives are in each University building</a:t>
            </a:r>
            <a:endParaRPr lang="en-US" sz="120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5091" y="1445566"/>
            <a:ext cx="6416675" cy="1310872"/>
          </a:xfrm>
          <a:prstGeom prst="rect">
            <a:avLst/>
          </a:prstGeom>
        </p:spPr>
        <p:txBody>
          <a:bodyPr vert="horz" wrap="square" lIns="0" tIns="0" rIns="0" bIns="0" rtlCol="0">
            <a:spAutoFit/>
          </a:bodyPr>
          <a:lstStyle/>
          <a:p>
            <a:pPr marL="12700" marR="5080">
              <a:lnSpc>
                <a:spcPct val="105500"/>
              </a:lnSpc>
            </a:pPr>
            <a:r>
              <a:rPr lang="en-US" sz="1100" dirty="0" smtClean="0">
                <a:latin typeface="Arial"/>
                <a:cs typeface="Arial"/>
              </a:rPr>
              <a:t>The actors in emergencies are appointed by the Employer and have received adequate training on the risk of the activity.</a:t>
            </a:r>
          </a:p>
          <a:p>
            <a:pPr>
              <a:lnSpc>
                <a:spcPct val="100000"/>
              </a:lnSpc>
              <a:spcBef>
                <a:spcPts val="18"/>
              </a:spcBef>
            </a:pPr>
            <a:endParaRPr lang="en-US" sz="850" dirty="0" smtClean="0">
              <a:latin typeface="Times New Roman"/>
              <a:cs typeface="Times New Roman"/>
            </a:endParaRPr>
          </a:p>
          <a:p>
            <a:pPr marL="149860" indent="-137160">
              <a:lnSpc>
                <a:spcPct val="100000"/>
              </a:lnSpc>
              <a:buClr>
                <a:srgbClr val="2D4482"/>
              </a:buClr>
              <a:buSzPct val="150000"/>
              <a:buFont typeface="Microsoft Sans Serif"/>
              <a:buChar char="•"/>
              <a:tabLst>
                <a:tab pos="149860" algn="l"/>
              </a:tabLst>
            </a:pPr>
            <a:r>
              <a:rPr lang="en-US" sz="1100" b="1" spc="-20" dirty="0" smtClean="0">
                <a:latin typeface="Arial"/>
                <a:cs typeface="Arial"/>
              </a:rPr>
              <a:t>C</a:t>
            </a:r>
            <a:r>
              <a:rPr lang="en-US" sz="1100" b="1" spc="-15" dirty="0" smtClean="0">
                <a:latin typeface="Arial"/>
                <a:cs typeface="Arial"/>
              </a:rPr>
              <a:t>oo</a:t>
            </a:r>
            <a:r>
              <a:rPr lang="en-US" sz="1100" b="1" spc="-10" dirty="0" smtClean="0">
                <a:latin typeface="Arial"/>
                <a:cs typeface="Arial"/>
              </a:rPr>
              <a:t>r</a:t>
            </a:r>
            <a:r>
              <a:rPr lang="en-US" sz="1100" b="1" spc="-15" dirty="0" smtClean="0">
                <a:latin typeface="Arial"/>
                <a:cs typeface="Arial"/>
              </a:rPr>
              <a:t>d</a:t>
            </a:r>
            <a:r>
              <a:rPr lang="en-US" sz="1100" b="1" spc="5" dirty="0" smtClean="0">
                <a:latin typeface="Arial"/>
                <a:cs typeface="Arial"/>
              </a:rPr>
              <a:t>i</a:t>
            </a:r>
            <a:r>
              <a:rPr lang="en-US" sz="1100" b="1" spc="-15" dirty="0" smtClean="0">
                <a:latin typeface="Arial"/>
                <a:cs typeface="Arial"/>
              </a:rPr>
              <a:t>na</a:t>
            </a:r>
            <a:r>
              <a:rPr lang="en-US" sz="1100" b="1" dirty="0" smtClean="0">
                <a:latin typeface="Arial"/>
                <a:cs typeface="Arial"/>
              </a:rPr>
              <a:t>t</a:t>
            </a:r>
            <a:r>
              <a:rPr lang="en-US" sz="1100" b="1" spc="-15" dirty="0" smtClean="0">
                <a:latin typeface="Arial"/>
                <a:cs typeface="Arial"/>
              </a:rPr>
              <a:t>o</a:t>
            </a:r>
            <a:r>
              <a:rPr lang="en-US" sz="1100" b="1" spc="-10" dirty="0" smtClean="0">
                <a:latin typeface="Arial"/>
                <a:cs typeface="Arial"/>
              </a:rPr>
              <a:t>r of emergency team</a:t>
            </a:r>
            <a:endParaRPr lang="en-US" sz="1100" dirty="0" smtClean="0">
              <a:latin typeface="Arial"/>
              <a:cs typeface="Arial"/>
            </a:endParaRPr>
          </a:p>
          <a:p>
            <a:pPr marL="12700" marR="69850">
              <a:lnSpc>
                <a:spcPct val="122200"/>
              </a:lnSpc>
              <a:spcBef>
                <a:spcPts val="395"/>
              </a:spcBef>
            </a:pPr>
            <a:r>
              <a:rPr lang="en-US" sz="800" spc="-5" dirty="0" smtClean="0">
                <a:latin typeface="Arial"/>
                <a:cs typeface="Arial"/>
              </a:rPr>
              <a:t>Has the task of: coordinating emergency representatives, verifying the correct application of procedures of the Internal Emergency Plan, intervening to resolve and contain the emergency, guiding people toward the closest security exits, verifying that areas have effectively been evacuated,</a:t>
            </a:r>
            <a:r>
              <a:rPr lang="en-US" sz="800" dirty="0" smtClean="0">
                <a:latin typeface="Arial"/>
                <a:cs typeface="Arial"/>
              </a:rPr>
              <a:t> intervening to help people in difficulty. Is the person in charge of communicating with external aid organizations (Police,</a:t>
            </a:r>
            <a:r>
              <a:rPr lang="en-US" sz="800" spc="20" dirty="0" smtClean="0">
                <a:latin typeface="Arial"/>
                <a:cs typeface="Arial"/>
              </a:rPr>
              <a:t> </a:t>
            </a:r>
            <a:r>
              <a:rPr lang="en-US" sz="800" spc="-5" dirty="0" smtClean="0">
                <a:latin typeface="Arial"/>
                <a:cs typeface="Arial"/>
              </a:rPr>
              <a:t>118</a:t>
            </a:r>
            <a:r>
              <a:rPr lang="en-US" sz="800" dirty="0" smtClean="0">
                <a:latin typeface="Arial"/>
                <a:cs typeface="Arial"/>
              </a:rPr>
              <a:t>,</a:t>
            </a:r>
            <a:r>
              <a:rPr lang="en-US" sz="800" spc="45" dirty="0" smtClean="0">
                <a:latin typeface="Arial"/>
                <a:cs typeface="Arial"/>
              </a:rPr>
              <a:t> </a:t>
            </a:r>
            <a:r>
              <a:rPr lang="en-US" sz="800" dirty="0" smtClean="0">
                <a:latin typeface="Arial"/>
                <a:cs typeface="Arial"/>
              </a:rPr>
              <a:t>Fire Department,</a:t>
            </a:r>
            <a:r>
              <a:rPr lang="en-US" sz="800" spc="20" dirty="0" smtClean="0">
                <a:latin typeface="Arial"/>
                <a:cs typeface="Arial"/>
              </a:rPr>
              <a:t> </a:t>
            </a:r>
            <a:r>
              <a:rPr lang="en-US" sz="800" spc="-5" dirty="0" smtClean="0">
                <a:latin typeface="Arial"/>
                <a:cs typeface="Arial"/>
              </a:rPr>
              <a:t>e</a:t>
            </a:r>
            <a:r>
              <a:rPr lang="en-US" sz="800" spc="15" dirty="0" smtClean="0">
                <a:latin typeface="Arial"/>
                <a:cs typeface="Arial"/>
              </a:rPr>
              <a:t>tc.</a:t>
            </a:r>
            <a:r>
              <a:rPr lang="en-US" sz="800" spc="-20" dirty="0" smtClean="0">
                <a:latin typeface="Arial"/>
                <a:cs typeface="Arial"/>
              </a:rPr>
              <a:t>)</a:t>
            </a:r>
            <a:r>
              <a:rPr lang="en-US" sz="800" dirty="0" smtClean="0">
                <a:latin typeface="Arial"/>
                <a:cs typeface="Arial"/>
              </a:rPr>
              <a:t>.</a:t>
            </a:r>
            <a:endParaRPr lang="en-US" sz="800" dirty="0">
              <a:latin typeface="Arial"/>
              <a:cs typeface="Arial"/>
            </a:endParaRPr>
          </a:p>
        </p:txBody>
      </p:sp>
      <p:sp>
        <p:nvSpPr>
          <p:cNvPr id="3" name="object 3"/>
          <p:cNvSpPr/>
          <p:nvPr/>
        </p:nvSpPr>
        <p:spPr>
          <a:xfrm>
            <a:off x="7341996" y="1371980"/>
            <a:ext cx="1287526" cy="1676400"/>
          </a:xfrm>
          <a:prstGeom prst="rect">
            <a:avLst/>
          </a:prstGeom>
          <a:blipFill>
            <a:blip r:embed="rId3" cstate="print"/>
            <a:stretch>
              <a:fillRect/>
            </a:stretch>
          </a:blipFill>
        </p:spPr>
        <p:txBody>
          <a:bodyPr wrap="square" lIns="0" tIns="0" rIns="0" bIns="0" rtlCol="0"/>
          <a:lstStyle/>
          <a:p>
            <a:endParaRPr lang="en-US" dirty="0"/>
          </a:p>
        </p:txBody>
      </p:sp>
      <p:sp>
        <p:nvSpPr>
          <p:cNvPr id="4" name="object 4"/>
          <p:cNvSpPr txBox="1"/>
          <p:nvPr/>
        </p:nvSpPr>
        <p:spPr>
          <a:xfrm>
            <a:off x="755573" y="717816"/>
            <a:ext cx="7883525" cy="169545"/>
          </a:xfrm>
          <a:prstGeom prst="rect">
            <a:avLst/>
          </a:prstGeom>
          <a:solidFill>
            <a:srgbClr val="0D4A85"/>
          </a:solidFill>
        </p:spPr>
        <p:txBody>
          <a:bodyPr vert="horz" wrap="square" lIns="0" tIns="0" rIns="0" bIns="0" rtlCol="0">
            <a:spAutoFit/>
          </a:bodyPr>
          <a:lstStyle/>
          <a:p>
            <a:pPr marL="68580">
              <a:lnSpc>
                <a:spcPct val="100000"/>
              </a:lnSpc>
              <a:tabLst>
                <a:tab pos="1531620" algn="l"/>
              </a:tabLst>
            </a:pPr>
            <a:r>
              <a:rPr lang="en-US" sz="1100" b="1" spc="-20" dirty="0" smtClean="0">
                <a:solidFill>
                  <a:srgbClr val="FFFFFF"/>
                </a:solidFill>
                <a:latin typeface="Arial"/>
                <a:cs typeface="Arial"/>
              </a:rPr>
              <a:t>E</a:t>
            </a:r>
            <a:r>
              <a:rPr lang="en-US" sz="1100" b="1" spc="5" dirty="0" smtClean="0">
                <a:solidFill>
                  <a:srgbClr val="FFFFFF"/>
                </a:solidFill>
                <a:latin typeface="Arial"/>
                <a:cs typeface="Arial"/>
              </a:rPr>
              <a:t>M</a:t>
            </a:r>
            <a:r>
              <a:rPr lang="en-US" sz="1100" b="1" spc="-20" dirty="0" smtClean="0">
                <a:solidFill>
                  <a:srgbClr val="FFFFFF"/>
                </a:solidFill>
                <a:latin typeface="Arial"/>
                <a:cs typeface="Arial"/>
              </a:rPr>
              <a:t>ER</a:t>
            </a:r>
            <a:r>
              <a:rPr lang="en-US" sz="1100" b="1" spc="-10" dirty="0" smtClean="0">
                <a:solidFill>
                  <a:srgbClr val="FFFFFF"/>
                </a:solidFill>
                <a:latin typeface="Arial"/>
                <a:cs typeface="Arial"/>
              </a:rPr>
              <a:t>G</a:t>
            </a:r>
            <a:r>
              <a:rPr lang="en-US" sz="1100" b="1" spc="-20" dirty="0" smtClean="0">
                <a:solidFill>
                  <a:srgbClr val="FFFFFF"/>
                </a:solidFill>
                <a:latin typeface="Arial"/>
                <a:cs typeface="Arial"/>
              </a:rPr>
              <a:t>ENCIES</a:t>
            </a:r>
            <a:r>
              <a:rPr lang="en-US" sz="1100" b="1" dirty="0" smtClean="0">
                <a:solidFill>
                  <a:srgbClr val="FFFFFF"/>
                </a:solidFill>
                <a:latin typeface="Arial"/>
                <a:cs typeface="Arial"/>
              </a:rPr>
              <a:t>	</a:t>
            </a:r>
            <a:r>
              <a:rPr lang="en-US" sz="1100" b="1" spc="-10" dirty="0">
                <a:solidFill>
                  <a:srgbClr val="FFFFFF"/>
                </a:solidFill>
                <a:latin typeface="Arial"/>
                <a:cs typeface="Arial"/>
              </a:rPr>
              <a:t> Emergency management</a:t>
            </a:r>
            <a:r>
              <a:rPr lang="en-US" sz="1100" b="1" dirty="0">
                <a:solidFill>
                  <a:srgbClr val="FFFFFF"/>
                </a:solidFill>
                <a:latin typeface="Arial"/>
                <a:cs typeface="Arial"/>
              </a:rPr>
              <a:t> –</a:t>
            </a:r>
            <a:r>
              <a:rPr lang="en-US" sz="1100" b="1" spc="-20" dirty="0" smtClean="0">
                <a:solidFill>
                  <a:srgbClr val="FFFFFF"/>
                </a:solidFill>
                <a:latin typeface="Arial"/>
                <a:cs typeface="Arial"/>
              </a:rPr>
              <a:t> Actors in emergencies</a:t>
            </a:r>
            <a:endParaRPr lang="en-US" sz="1100" dirty="0">
              <a:latin typeface="Arial"/>
              <a:cs typeface="Arial"/>
            </a:endParaRPr>
          </a:p>
        </p:txBody>
      </p:sp>
      <p:sp>
        <p:nvSpPr>
          <p:cNvPr id="5" name="object 5"/>
          <p:cNvSpPr/>
          <p:nvPr/>
        </p:nvSpPr>
        <p:spPr>
          <a:xfrm>
            <a:off x="7856728" y="4619688"/>
            <a:ext cx="767575" cy="1526921"/>
          </a:xfrm>
          <a:prstGeom prst="rect">
            <a:avLst/>
          </a:prstGeom>
          <a:blipFill>
            <a:blip r:embed="rId4" cstate="print"/>
            <a:stretch>
              <a:fillRect/>
            </a:stretch>
          </a:blipFill>
        </p:spPr>
        <p:txBody>
          <a:bodyPr wrap="square" lIns="0" tIns="0" rIns="0" bIns="0" rtlCol="0"/>
          <a:lstStyle/>
          <a:p>
            <a:endParaRPr lang="en-US" dirty="0"/>
          </a:p>
        </p:txBody>
      </p:sp>
      <p:sp>
        <p:nvSpPr>
          <p:cNvPr id="6" name="object 6"/>
          <p:cNvSpPr/>
          <p:nvPr/>
        </p:nvSpPr>
        <p:spPr>
          <a:xfrm>
            <a:off x="7081393" y="3248939"/>
            <a:ext cx="1542923" cy="1255877"/>
          </a:xfrm>
          <a:prstGeom prst="rect">
            <a:avLst/>
          </a:prstGeom>
          <a:blipFill>
            <a:blip r:embed="rId5" cstate="print"/>
            <a:stretch>
              <a:fillRect/>
            </a:stretch>
          </a:blipFill>
        </p:spPr>
        <p:txBody>
          <a:bodyPr wrap="square" lIns="0" tIns="0" rIns="0" bIns="0" rtlCol="0"/>
          <a:lstStyle/>
          <a:p>
            <a:endParaRPr lang="en-US" dirty="0"/>
          </a:p>
        </p:txBody>
      </p:sp>
      <p:sp>
        <p:nvSpPr>
          <p:cNvPr id="7" name="object 7"/>
          <p:cNvSpPr txBox="1"/>
          <p:nvPr/>
        </p:nvSpPr>
        <p:spPr>
          <a:xfrm>
            <a:off x="755091" y="2860318"/>
            <a:ext cx="3538220" cy="1987467"/>
          </a:xfrm>
          <a:prstGeom prst="rect">
            <a:avLst/>
          </a:prstGeom>
        </p:spPr>
        <p:txBody>
          <a:bodyPr vert="horz" wrap="square" lIns="0" tIns="0" rIns="0" bIns="0" rtlCol="0">
            <a:spAutoFit/>
          </a:bodyPr>
          <a:lstStyle/>
          <a:p>
            <a:pPr marL="152400" marR="583565" indent="-139700">
              <a:lnSpc>
                <a:spcPct val="100000"/>
              </a:lnSpc>
              <a:buClr>
                <a:srgbClr val="2D4482"/>
              </a:buClr>
              <a:buSzPct val="150000"/>
              <a:buFont typeface="Microsoft Sans Serif"/>
              <a:buChar char="•"/>
              <a:tabLst>
                <a:tab pos="153035" algn="l"/>
              </a:tabLst>
            </a:pPr>
            <a:r>
              <a:rPr lang="en-US" sz="1100" b="1" spc="-75" dirty="0" smtClean="0">
                <a:latin typeface="Arial"/>
                <a:cs typeface="Arial"/>
              </a:rPr>
              <a:t>Emergency Response Team Rep </a:t>
            </a:r>
            <a:endParaRPr lang="en-US" sz="1100" dirty="0" smtClean="0">
              <a:latin typeface="Arial"/>
              <a:cs typeface="Arial"/>
            </a:endParaRPr>
          </a:p>
          <a:p>
            <a:pPr marL="12700" marR="5080">
              <a:lnSpc>
                <a:spcPct val="122000"/>
              </a:lnSpc>
              <a:spcBef>
                <a:spcPts val="400"/>
              </a:spcBef>
            </a:pPr>
            <a:r>
              <a:rPr lang="en-US" sz="800" dirty="0" smtClean="0">
                <a:latin typeface="Arial"/>
                <a:cs typeface="Arial"/>
              </a:rPr>
              <a:t>Representatives appointed to intervening immediately to verify the type and level of emergency. Trained as fire representatives and first aid representatives</a:t>
            </a:r>
          </a:p>
          <a:p>
            <a:pPr>
              <a:lnSpc>
                <a:spcPct val="100000"/>
              </a:lnSpc>
              <a:spcBef>
                <a:spcPts val="33"/>
              </a:spcBef>
            </a:pPr>
            <a:endParaRPr lang="en-US" sz="900" dirty="0" smtClean="0">
              <a:latin typeface="Times New Roman"/>
              <a:cs typeface="Times New Roman"/>
            </a:endParaRPr>
          </a:p>
          <a:p>
            <a:pPr marL="152400" indent="-139700">
              <a:lnSpc>
                <a:spcPct val="100000"/>
              </a:lnSpc>
              <a:buClr>
                <a:srgbClr val="2D4482"/>
              </a:buClr>
              <a:buSzPct val="150000"/>
              <a:buFont typeface="Microsoft Sans Serif"/>
              <a:buChar char="•"/>
              <a:tabLst>
                <a:tab pos="153035" algn="l"/>
              </a:tabLst>
            </a:pPr>
            <a:r>
              <a:rPr lang="en-US" sz="1100" b="1" spc="-75" dirty="0" smtClean="0">
                <a:latin typeface="Arial"/>
                <a:cs typeface="Arial"/>
              </a:rPr>
              <a:t>Fire Rep</a:t>
            </a:r>
            <a:endParaRPr lang="en-US" sz="1100" dirty="0" smtClean="0">
              <a:latin typeface="Arial"/>
              <a:cs typeface="Arial"/>
            </a:endParaRPr>
          </a:p>
          <a:p>
            <a:pPr marL="12700" marR="403225">
              <a:lnSpc>
                <a:spcPct val="121200"/>
              </a:lnSpc>
              <a:spcBef>
                <a:spcPts val="395"/>
              </a:spcBef>
            </a:pPr>
            <a:r>
              <a:rPr lang="en-US" sz="800" dirty="0" smtClean="0">
                <a:latin typeface="Arial"/>
                <a:cs typeface="Arial"/>
              </a:rPr>
              <a:t>Representatives appointed to carrying out measures for fire prevention, fighting fires and handling emergencies</a:t>
            </a:r>
            <a:r>
              <a:rPr lang="en-US" sz="800" spc="-5" dirty="0" smtClean="0">
                <a:latin typeface="Arial"/>
                <a:cs typeface="Arial"/>
              </a:rPr>
              <a:t>.</a:t>
            </a:r>
            <a:endParaRPr lang="en-US" sz="800" dirty="0" smtClean="0">
              <a:latin typeface="Arial"/>
              <a:cs typeface="Arial"/>
            </a:endParaRPr>
          </a:p>
          <a:p>
            <a:pPr>
              <a:lnSpc>
                <a:spcPct val="100000"/>
              </a:lnSpc>
              <a:spcBef>
                <a:spcPts val="21"/>
              </a:spcBef>
            </a:pPr>
            <a:endParaRPr lang="en-US" sz="900" dirty="0" smtClean="0">
              <a:latin typeface="Times New Roman"/>
              <a:cs typeface="Times New Roman"/>
            </a:endParaRPr>
          </a:p>
          <a:p>
            <a:pPr marL="152400" indent="-139700">
              <a:lnSpc>
                <a:spcPct val="100000"/>
              </a:lnSpc>
              <a:buClr>
                <a:srgbClr val="2D4482"/>
              </a:buClr>
              <a:buSzPct val="150000"/>
              <a:buFont typeface="Microsoft Sans Serif"/>
              <a:buChar char="•"/>
              <a:tabLst>
                <a:tab pos="153035" algn="l"/>
              </a:tabLst>
            </a:pPr>
            <a:r>
              <a:rPr lang="en-US" sz="1100" b="1" spc="-75" dirty="0" smtClean="0">
                <a:latin typeface="Arial"/>
                <a:cs typeface="Arial"/>
              </a:rPr>
              <a:t>First Aid Rep</a:t>
            </a:r>
            <a:endParaRPr lang="en-US" sz="1100" dirty="0" smtClean="0">
              <a:latin typeface="Arial"/>
              <a:cs typeface="Arial"/>
            </a:endParaRPr>
          </a:p>
          <a:p>
            <a:pPr marL="12700" marR="172720">
              <a:lnSpc>
                <a:spcPct val="121500"/>
              </a:lnSpc>
              <a:spcBef>
                <a:spcPts val="405"/>
              </a:spcBef>
            </a:pPr>
            <a:r>
              <a:rPr lang="en-US" sz="800" dirty="0" smtClean="0">
                <a:latin typeface="Arial"/>
                <a:cs typeface="Arial"/>
              </a:rPr>
              <a:t>Representatives appointed to carrying out measures for internal first response and to activate first aid intervention.</a:t>
            </a:r>
            <a:endParaRPr lang="en-US" sz="800" dirty="0">
              <a:latin typeface="Arial"/>
              <a:cs typeface="Arial"/>
            </a:endParaRPr>
          </a:p>
        </p:txBody>
      </p:sp>
      <p:sp>
        <p:nvSpPr>
          <p:cNvPr id="8" name="object 8"/>
          <p:cNvSpPr txBox="1"/>
          <p:nvPr/>
        </p:nvSpPr>
        <p:spPr>
          <a:xfrm>
            <a:off x="755091" y="5134761"/>
            <a:ext cx="6072505" cy="518475"/>
          </a:xfrm>
          <a:prstGeom prst="rect">
            <a:avLst/>
          </a:prstGeom>
        </p:spPr>
        <p:txBody>
          <a:bodyPr vert="horz" wrap="square" lIns="0" tIns="0" rIns="0" bIns="0" rtlCol="0">
            <a:spAutoFit/>
          </a:bodyPr>
          <a:lstStyle/>
          <a:p>
            <a:pPr marL="152400" indent="-139700">
              <a:lnSpc>
                <a:spcPct val="100000"/>
              </a:lnSpc>
              <a:buClr>
                <a:srgbClr val="2D4482"/>
              </a:buClr>
              <a:buSzPct val="150000"/>
              <a:buFont typeface="Microsoft Sans Serif"/>
              <a:buChar char="•"/>
              <a:tabLst>
                <a:tab pos="153035" algn="l"/>
              </a:tabLst>
            </a:pPr>
            <a:r>
              <a:rPr lang="en-US" sz="1100" b="1" spc="-75" dirty="0" smtClean="0">
                <a:latin typeface="Arial"/>
                <a:cs typeface="Arial"/>
              </a:rPr>
              <a:t>Evacuation Rep</a:t>
            </a:r>
            <a:endParaRPr lang="en-US" sz="1100" dirty="0" smtClean="0">
              <a:latin typeface="Arial"/>
              <a:cs typeface="Arial"/>
            </a:endParaRPr>
          </a:p>
          <a:p>
            <a:pPr marL="12700" marR="5080">
              <a:lnSpc>
                <a:spcPct val="121200"/>
              </a:lnSpc>
              <a:spcBef>
                <a:spcPts val="405"/>
              </a:spcBef>
            </a:pPr>
            <a:r>
              <a:rPr lang="en-US" sz="800" spc="-5" dirty="0" smtClean="0">
                <a:latin typeface="Arial"/>
                <a:cs typeface="Arial"/>
              </a:rPr>
              <a:t>H</a:t>
            </a:r>
            <a:r>
              <a:rPr lang="en-US" sz="800" dirty="0" smtClean="0">
                <a:latin typeface="Arial"/>
                <a:cs typeface="Arial"/>
              </a:rPr>
              <a:t>as the task of:</a:t>
            </a:r>
            <a:r>
              <a:rPr lang="en-US" sz="800" spc="20" dirty="0" smtClean="0">
                <a:latin typeface="Arial"/>
                <a:cs typeface="Arial"/>
              </a:rPr>
              <a:t> following the indications of the Coordinator, </a:t>
            </a:r>
            <a:r>
              <a:rPr lang="en-US" sz="800" spc="-5" dirty="0" smtClean="0">
                <a:latin typeface="Arial"/>
                <a:cs typeface="Arial"/>
              </a:rPr>
              <a:t>guiding people toward the closest security exits, verifying that areas have effectively been evacuated,</a:t>
            </a:r>
            <a:r>
              <a:rPr lang="en-US" sz="800" dirty="0" smtClean="0">
                <a:latin typeface="Arial"/>
                <a:cs typeface="Arial"/>
              </a:rPr>
              <a:t> intervening to help people in difficulty, communicating any critical situations to the Coordinator</a:t>
            </a:r>
            <a:r>
              <a:rPr lang="en-US" sz="800" spc="-5" dirty="0" smtClean="0">
                <a:latin typeface="Arial"/>
                <a:cs typeface="Arial"/>
              </a:rPr>
              <a:t>.</a:t>
            </a:r>
            <a:endParaRPr lang="en-US" sz="800" dirty="0">
              <a:latin typeface="Arial"/>
              <a:cs typeface="Arial"/>
            </a:endParaRPr>
          </a:p>
        </p:txBody>
      </p:sp>
      <p:sp>
        <p:nvSpPr>
          <p:cNvPr id="9" name="object 9"/>
          <p:cNvSpPr txBox="1"/>
          <p:nvPr/>
        </p:nvSpPr>
        <p:spPr>
          <a:xfrm>
            <a:off x="4711953" y="3246438"/>
            <a:ext cx="2084070" cy="1525931"/>
          </a:xfrm>
          <a:prstGeom prst="rect">
            <a:avLst/>
          </a:prstGeom>
        </p:spPr>
        <p:txBody>
          <a:bodyPr vert="horz" wrap="square" lIns="0" tIns="0" rIns="0" bIns="0" rtlCol="0">
            <a:spAutoFit/>
          </a:bodyPr>
          <a:lstStyle/>
          <a:p>
            <a:pPr marL="12700">
              <a:lnSpc>
                <a:spcPct val="100000"/>
              </a:lnSpc>
            </a:pPr>
            <a:r>
              <a:rPr lang="en-US" sz="800" b="1" spc="-5" dirty="0" smtClean="0">
                <a:latin typeface="Arial"/>
                <a:cs typeface="Arial"/>
              </a:rPr>
              <a:t>Tasks</a:t>
            </a:r>
            <a:endParaRPr lang="en-US" sz="800" dirty="0" smtClean="0">
              <a:latin typeface="Arial"/>
              <a:cs typeface="Arial"/>
            </a:endParaRPr>
          </a:p>
          <a:p>
            <a:pPr marL="12700" marR="184150">
              <a:lnSpc>
                <a:spcPct val="121900"/>
              </a:lnSpc>
              <a:spcBef>
                <a:spcPts val="390"/>
              </a:spcBef>
            </a:pPr>
            <a:r>
              <a:rPr lang="en-US" sz="800" spc="-5" dirty="0" smtClean="0">
                <a:latin typeface="Arial"/>
                <a:cs typeface="Arial"/>
              </a:rPr>
              <a:t>During the emergency, have the task of</a:t>
            </a:r>
            <a:r>
              <a:rPr lang="en-US" sz="800" dirty="0" smtClean="0">
                <a:latin typeface="Arial"/>
                <a:cs typeface="Arial"/>
              </a:rPr>
              <a:t>: following the Coordinator’s directions, intervening to resolve and contain the emergency, </a:t>
            </a:r>
            <a:r>
              <a:rPr lang="en-US" sz="800" spc="-5" dirty="0" smtClean="0">
                <a:latin typeface="Arial"/>
                <a:cs typeface="Arial"/>
              </a:rPr>
              <a:t>guiding people toward the closest security exits, verifying that areas have effectively been evacuated,</a:t>
            </a:r>
            <a:r>
              <a:rPr lang="en-US" sz="800" dirty="0" smtClean="0">
                <a:latin typeface="Arial"/>
                <a:cs typeface="Arial"/>
              </a:rPr>
              <a:t> intervening to help people in difficulty, communicating any critical situations to the Coordinator</a:t>
            </a:r>
            <a:r>
              <a:rPr lang="en-US" sz="800" spc="-5" dirty="0" smtClean="0">
                <a:latin typeface="Arial"/>
                <a:cs typeface="Arial"/>
              </a:rPr>
              <a:t>.</a:t>
            </a:r>
            <a:endParaRPr lang="en-US" sz="800" dirty="0">
              <a:latin typeface="Arial"/>
              <a:cs typeface="Arial"/>
            </a:endParaRPr>
          </a:p>
        </p:txBody>
      </p:sp>
      <p:sp>
        <p:nvSpPr>
          <p:cNvPr id="10" name="object 10"/>
          <p:cNvSpPr/>
          <p:nvPr/>
        </p:nvSpPr>
        <p:spPr>
          <a:xfrm>
            <a:off x="4365497" y="2933573"/>
            <a:ext cx="194945" cy="2069464"/>
          </a:xfrm>
          <a:custGeom>
            <a:avLst/>
            <a:gdLst/>
            <a:ahLst/>
            <a:cxnLst/>
            <a:rect l="l" t="t" r="r" b="b"/>
            <a:pathLst>
              <a:path w="194945" h="2069464">
                <a:moveTo>
                  <a:pt x="0" y="0"/>
                </a:moveTo>
                <a:lnTo>
                  <a:pt x="65150" y="42672"/>
                </a:lnTo>
                <a:lnTo>
                  <a:pt x="93979" y="117601"/>
                </a:lnTo>
                <a:lnTo>
                  <a:pt x="98932" y="163956"/>
                </a:lnTo>
                <a:lnTo>
                  <a:pt x="99060" y="863091"/>
                </a:lnTo>
                <a:lnTo>
                  <a:pt x="99567" y="879094"/>
                </a:lnTo>
                <a:lnTo>
                  <a:pt x="105790" y="924178"/>
                </a:lnTo>
                <a:lnTo>
                  <a:pt x="118617" y="964057"/>
                </a:lnTo>
                <a:lnTo>
                  <a:pt x="167893" y="1025778"/>
                </a:lnTo>
                <a:lnTo>
                  <a:pt x="194690" y="1034414"/>
                </a:lnTo>
                <a:lnTo>
                  <a:pt x="186054" y="1035176"/>
                </a:lnTo>
                <a:lnTo>
                  <a:pt x="126364" y="1088516"/>
                </a:lnTo>
                <a:lnTo>
                  <a:pt x="110998" y="1125601"/>
                </a:lnTo>
                <a:lnTo>
                  <a:pt x="101600" y="1169162"/>
                </a:lnTo>
                <a:lnTo>
                  <a:pt x="99060" y="1897633"/>
                </a:lnTo>
                <a:lnTo>
                  <a:pt x="98678" y="1913635"/>
                </a:lnTo>
                <a:lnTo>
                  <a:pt x="92582" y="1958975"/>
                </a:lnTo>
                <a:lnTo>
                  <a:pt x="79882" y="1998979"/>
                </a:lnTo>
                <a:lnTo>
                  <a:pt x="31114" y="2060575"/>
                </a:lnTo>
                <a:lnTo>
                  <a:pt x="13462" y="2067559"/>
                </a:lnTo>
                <a:lnTo>
                  <a:pt x="4317" y="2069083"/>
                </a:lnTo>
              </a:path>
            </a:pathLst>
          </a:custGeom>
          <a:ln w="10666">
            <a:solidFill>
              <a:srgbClr val="000000"/>
            </a:solidFill>
          </a:ln>
        </p:spPr>
        <p:txBody>
          <a:bodyPr wrap="square" lIns="0" tIns="0" rIns="0" bIns="0" rtlCol="0"/>
          <a:lstStyle/>
          <a:p>
            <a:endParaRPr lang="en-US" dirty="0"/>
          </a:p>
        </p:txBody>
      </p:sp>
      <p:sp>
        <p:nvSpPr>
          <p:cNvPr id="11" name="object 11"/>
          <p:cNvSpPr txBox="1">
            <a:spLocks noGrp="1"/>
          </p:cNvSpPr>
          <p:nvPr>
            <p:ph type="sldNum" sz="quarter" idx="7"/>
          </p:nvPr>
        </p:nvSpPr>
        <p:spPr>
          <a:xfrm>
            <a:off x="323595" y="6471617"/>
            <a:ext cx="259715" cy="107722"/>
          </a:xfrm>
          <a:prstGeom prst="rect">
            <a:avLst/>
          </a:prstGeom>
        </p:spPr>
        <p:txBody>
          <a:bodyPr vert="horz" wrap="square" lIns="0" tIns="0" rIns="0" bIns="0" rtlCol="0">
            <a:spAutoFit/>
          </a:bodyPr>
          <a:lstStyle/>
          <a:p>
            <a:pPr marL="73660">
              <a:lnSpc>
                <a:spcPct val="100000"/>
              </a:lnSpc>
            </a:pPr>
            <a:fld id="{81D60167-4931-47E6-BA6A-407CBD079E47}" type="slidenum">
              <a:rPr lang="en-US" spc="-5" smtClean="0"/>
              <a:t>6</a:t>
            </a:fld>
            <a:r>
              <a:rPr lang="en-US" spc="0" dirty="0" smtClean="0"/>
              <a:t>/</a:t>
            </a:r>
            <a:r>
              <a:rPr lang="en-US" spc="-10" dirty="0" smtClean="0"/>
              <a:t>2</a:t>
            </a:r>
            <a:r>
              <a:rPr lang="en-US" spc="-5" dirty="0" smtClean="0"/>
              <a:t>3</a:t>
            </a:r>
            <a:endParaRPr lang="en-US" spc="-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3158" y="1440105"/>
            <a:ext cx="7687309" cy="338554"/>
          </a:xfrm>
          <a:prstGeom prst="rect">
            <a:avLst/>
          </a:prstGeom>
        </p:spPr>
        <p:txBody>
          <a:bodyPr vert="horz" wrap="square" lIns="0" tIns="0" rIns="0" bIns="0" rtlCol="0">
            <a:spAutoFit/>
          </a:bodyPr>
          <a:lstStyle/>
          <a:p>
            <a:pPr marL="12700">
              <a:lnSpc>
                <a:spcPct val="100000"/>
              </a:lnSpc>
            </a:pPr>
            <a:r>
              <a:rPr lang="en-US" sz="1100" spc="-20" dirty="0" smtClean="0">
                <a:latin typeface="Arial"/>
                <a:cs typeface="Arial"/>
              </a:rPr>
              <a:t>Anyone who observes a dangerous situation or an emergency must communicate it immediately to the internal emergency number</a:t>
            </a:r>
            <a:r>
              <a:rPr lang="en-US" sz="1100" dirty="0" smtClean="0">
                <a:latin typeface="Arial"/>
                <a:cs typeface="Arial"/>
              </a:rPr>
              <a:t>.</a:t>
            </a:r>
            <a:endParaRPr lang="en-US" sz="1100" dirty="0">
              <a:latin typeface="Arial"/>
              <a:cs typeface="Arial"/>
            </a:endParaRPr>
          </a:p>
        </p:txBody>
      </p:sp>
      <p:sp>
        <p:nvSpPr>
          <p:cNvPr id="6" name="object 6"/>
          <p:cNvSpPr txBox="1">
            <a:spLocks noGrp="1"/>
          </p:cNvSpPr>
          <p:nvPr>
            <p:ph type="sldNum" sz="quarter" idx="7"/>
          </p:nvPr>
        </p:nvSpPr>
        <p:spPr>
          <a:xfrm>
            <a:off x="323595" y="6471617"/>
            <a:ext cx="259715" cy="107722"/>
          </a:xfrm>
          <a:prstGeom prst="rect">
            <a:avLst/>
          </a:prstGeom>
        </p:spPr>
        <p:txBody>
          <a:bodyPr vert="horz" wrap="square" lIns="0" tIns="0" rIns="0" bIns="0" rtlCol="0">
            <a:spAutoFit/>
          </a:bodyPr>
          <a:lstStyle/>
          <a:p>
            <a:pPr marL="73660">
              <a:lnSpc>
                <a:spcPct val="100000"/>
              </a:lnSpc>
            </a:pPr>
            <a:fld id="{81D60167-4931-47E6-BA6A-407CBD079E47}" type="slidenum">
              <a:rPr lang="en-US" spc="-5" smtClean="0"/>
              <a:t>7</a:t>
            </a:fld>
            <a:r>
              <a:rPr lang="en-US" spc="0" dirty="0" smtClean="0"/>
              <a:t>/</a:t>
            </a:r>
            <a:r>
              <a:rPr lang="en-US" spc="-10" dirty="0" smtClean="0"/>
              <a:t>2</a:t>
            </a:r>
            <a:r>
              <a:rPr lang="en-US" spc="-5" dirty="0" smtClean="0"/>
              <a:t>3</a:t>
            </a:r>
            <a:endParaRPr lang="en-US" spc="-5" dirty="0"/>
          </a:p>
        </p:txBody>
      </p:sp>
      <p:sp>
        <p:nvSpPr>
          <p:cNvPr id="3" name="object 3"/>
          <p:cNvSpPr txBox="1"/>
          <p:nvPr/>
        </p:nvSpPr>
        <p:spPr>
          <a:xfrm>
            <a:off x="683158" y="4573703"/>
            <a:ext cx="7597140" cy="605037"/>
          </a:xfrm>
          <a:prstGeom prst="rect">
            <a:avLst/>
          </a:prstGeom>
        </p:spPr>
        <p:txBody>
          <a:bodyPr vert="horz" wrap="square" lIns="0" tIns="0" rIns="0" bIns="0" rtlCol="0">
            <a:spAutoFit/>
          </a:bodyPr>
          <a:lstStyle/>
          <a:p>
            <a:pPr marL="12700" marR="251460">
              <a:lnSpc>
                <a:spcPct val="100000"/>
              </a:lnSpc>
            </a:pPr>
            <a:r>
              <a:rPr lang="en-US" sz="1100" spc="-15" dirty="0" smtClean="0">
                <a:latin typeface="Arial"/>
                <a:cs typeface="Arial"/>
              </a:rPr>
              <a:t>Indications should be as complete as possible to allow the emergency team to reach the place of intervention</a:t>
            </a:r>
            <a:r>
              <a:rPr lang="en-US" sz="1100" dirty="0" smtClean="0">
                <a:latin typeface="Arial"/>
                <a:cs typeface="Arial"/>
              </a:rPr>
              <a:t>.</a:t>
            </a:r>
          </a:p>
          <a:p>
            <a:pPr marL="12700" marR="5080">
              <a:lnSpc>
                <a:spcPct val="106400"/>
              </a:lnSpc>
              <a:spcBef>
                <a:spcPts val="600"/>
              </a:spcBef>
            </a:pPr>
            <a:r>
              <a:rPr lang="en-US" sz="1100" spc="-20" dirty="0" smtClean="0">
                <a:latin typeface="Arial"/>
                <a:cs typeface="Arial"/>
              </a:rPr>
              <a:t>Any anomalies observed, material placed/abandoned along exit paths, suspicious people, suspicious packages/materials should also be reported to the emergency number</a:t>
            </a:r>
            <a:r>
              <a:rPr lang="en-US" sz="1100" dirty="0" smtClean="0">
                <a:latin typeface="Arial"/>
                <a:cs typeface="Arial"/>
              </a:rPr>
              <a:t>.</a:t>
            </a:r>
            <a:endParaRPr lang="en-US" sz="1100" dirty="0">
              <a:latin typeface="Arial"/>
              <a:cs typeface="Arial"/>
            </a:endParaRPr>
          </a:p>
        </p:txBody>
      </p:sp>
      <p:sp>
        <p:nvSpPr>
          <p:cNvPr id="4" name="object 4"/>
          <p:cNvSpPr txBox="1"/>
          <p:nvPr/>
        </p:nvSpPr>
        <p:spPr>
          <a:xfrm>
            <a:off x="1249654" y="1950211"/>
            <a:ext cx="6697345" cy="1610697"/>
          </a:xfrm>
          <a:prstGeom prst="rect">
            <a:avLst/>
          </a:prstGeom>
          <a:solidFill>
            <a:srgbClr val="D7211A"/>
          </a:solidFill>
          <a:ln w="9142">
            <a:solidFill>
              <a:srgbClr val="FF0000"/>
            </a:solidFill>
          </a:ln>
        </p:spPr>
        <p:txBody>
          <a:bodyPr vert="horz" wrap="square" lIns="0" tIns="0" rIns="0" bIns="0" rtlCol="0">
            <a:spAutoFit/>
          </a:bodyPr>
          <a:lstStyle/>
          <a:p>
            <a:pPr marL="855344" marR="830580" algn="ctr">
              <a:lnSpc>
                <a:spcPct val="100000"/>
              </a:lnSpc>
            </a:pPr>
            <a:r>
              <a:rPr lang="en-US" sz="1900" spc="-15" dirty="0" smtClean="0">
                <a:solidFill>
                  <a:srgbClr val="FFFFFF"/>
                </a:solidFill>
                <a:latin typeface="Arial"/>
                <a:cs typeface="Arial"/>
              </a:rPr>
              <a:t>REPORTING EMERGENCIES TO THE</a:t>
            </a:r>
            <a:r>
              <a:rPr lang="en-US" sz="1900" spc="-5" dirty="0" smtClean="0">
                <a:solidFill>
                  <a:srgbClr val="FFFFFF"/>
                </a:solidFill>
                <a:latin typeface="Arial"/>
                <a:cs typeface="Arial"/>
              </a:rPr>
              <a:t> B</a:t>
            </a:r>
            <a:r>
              <a:rPr lang="en-US" sz="1900" spc="-15" dirty="0" smtClean="0">
                <a:solidFill>
                  <a:srgbClr val="FFFFFF"/>
                </a:solidFill>
                <a:latin typeface="Arial"/>
                <a:cs typeface="Arial"/>
              </a:rPr>
              <a:t>OCCO</a:t>
            </a:r>
            <a:r>
              <a:rPr lang="en-US" sz="1900" spc="-20" dirty="0" smtClean="0">
                <a:solidFill>
                  <a:srgbClr val="FFFFFF"/>
                </a:solidFill>
                <a:latin typeface="Arial"/>
                <a:cs typeface="Arial"/>
              </a:rPr>
              <a:t>N</a:t>
            </a:r>
            <a:r>
              <a:rPr lang="en-US" sz="1900" spc="-10" dirty="0" smtClean="0">
                <a:solidFill>
                  <a:srgbClr val="FFFFFF"/>
                </a:solidFill>
                <a:latin typeface="Arial"/>
                <a:cs typeface="Arial"/>
              </a:rPr>
              <a:t>I UNIVERSITY PHONE EXTENSION</a:t>
            </a:r>
            <a:endParaRPr lang="en-US" sz="1900" dirty="0" smtClean="0">
              <a:latin typeface="Arial"/>
              <a:cs typeface="Arial"/>
            </a:endParaRPr>
          </a:p>
          <a:p>
            <a:pPr marL="1270" algn="ctr">
              <a:lnSpc>
                <a:spcPts val="2830"/>
              </a:lnSpc>
            </a:pPr>
            <a:r>
              <a:rPr lang="en-US" sz="2500" spc="-15" dirty="0" smtClean="0">
                <a:latin typeface="Arial"/>
                <a:cs typeface="Arial"/>
              </a:rPr>
              <a:t>21. 21</a:t>
            </a:r>
            <a:endParaRPr lang="en-US" sz="2500" dirty="0" smtClean="0">
              <a:latin typeface="Arial"/>
              <a:cs typeface="Arial"/>
            </a:endParaRPr>
          </a:p>
          <a:p>
            <a:pPr marL="635" algn="ctr">
              <a:lnSpc>
                <a:spcPts val="2225"/>
              </a:lnSpc>
            </a:pPr>
            <a:r>
              <a:rPr lang="en-US" sz="1900" spc="-15" dirty="0" smtClean="0">
                <a:solidFill>
                  <a:srgbClr val="FFFFFF"/>
                </a:solidFill>
                <a:latin typeface="Arial"/>
                <a:cs typeface="Arial"/>
              </a:rPr>
              <a:t>OR</a:t>
            </a:r>
            <a:endParaRPr lang="en-US" sz="1900" dirty="0" smtClean="0">
              <a:latin typeface="Arial"/>
              <a:cs typeface="Arial"/>
            </a:endParaRPr>
          </a:p>
          <a:p>
            <a:pPr marL="1270" algn="ctr">
              <a:lnSpc>
                <a:spcPct val="100000"/>
              </a:lnSpc>
              <a:spcBef>
                <a:spcPts val="35"/>
              </a:spcBef>
            </a:pPr>
            <a:r>
              <a:rPr lang="en-US" sz="2500" spc="-15" dirty="0" smtClean="0">
                <a:latin typeface="Arial"/>
                <a:cs typeface="Arial"/>
              </a:rPr>
              <a:t>02. 5</a:t>
            </a:r>
            <a:r>
              <a:rPr lang="en-US" sz="2500" spc="-10" dirty="0" smtClean="0">
                <a:latin typeface="Arial"/>
                <a:cs typeface="Arial"/>
              </a:rPr>
              <a:t>8</a:t>
            </a:r>
            <a:r>
              <a:rPr lang="en-US" sz="2500" spc="-15" dirty="0" smtClean="0">
                <a:latin typeface="Arial"/>
                <a:cs typeface="Arial"/>
              </a:rPr>
              <a:t>362121</a:t>
            </a:r>
            <a:endParaRPr lang="en-US" sz="2500" dirty="0">
              <a:latin typeface="Arial"/>
              <a:cs typeface="Arial"/>
            </a:endParaRPr>
          </a:p>
        </p:txBody>
      </p:sp>
      <p:sp>
        <p:nvSpPr>
          <p:cNvPr id="5" name="object 5"/>
          <p:cNvSpPr txBox="1"/>
          <p:nvPr/>
        </p:nvSpPr>
        <p:spPr>
          <a:xfrm>
            <a:off x="683564" y="717816"/>
            <a:ext cx="7955280" cy="169277"/>
          </a:xfrm>
          <a:prstGeom prst="rect">
            <a:avLst/>
          </a:prstGeom>
          <a:solidFill>
            <a:srgbClr val="0D4A85"/>
          </a:solidFill>
        </p:spPr>
        <p:txBody>
          <a:bodyPr vert="horz" wrap="square" lIns="0" tIns="0" rIns="0" bIns="0" rtlCol="0">
            <a:spAutoFit/>
          </a:bodyPr>
          <a:lstStyle/>
          <a:p>
            <a:pPr marL="68580">
              <a:lnSpc>
                <a:spcPct val="100000"/>
              </a:lnSpc>
              <a:tabLst>
                <a:tab pos="1531620" algn="l"/>
              </a:tabLst>
            </a:pPr>
            <a:r>
              <a:rPr lang="en-US" sz="1100" b="1" spc="-20" dirty="0" smtClean="0">
                <a:solidFill>
                  <a:srgbClr val="FFFFFF"/>
                </a:solidFill>
                <a:latin typeface="Arial"/>
                <a:cs typeface="Arial"/>
              </a:rPr>
              <a:t>E</a:t>
            </a:r>
            <a:r>
              <a:rPr lang="en-US" sz="1100" b="1" spc="5" dirty="0" smtClean="0">
                <a:solidFill>
                  <a:srgbClr val="FFFFFF"/>
                </a:solidFill>
                <a:latin typeface="Arial"/>
                <a:cs typeface="Arial"/>
              </a:rPr>
              <a:t>M</a:t>
            </a:r>
            <a:r>
              <a:rPr lang="en-US" sz="1100" b="1" spc="-20" dirty="0" smtClean="0">
                <a:solidFill>
                  <a:srgbClr val="FFFFFF"/>
                </a:solidFill>
                <a:latin typeface="Arial"/>
                <a:cs typeface="Arial"/>
              </a:rPr>
              <a:t>ER</a:t>
            </a:r>
            <a:r>
              <a:rPr lang="en-US" sz="1100" b="1" spc="-10" dirty="0" smtClean="0">
                <a:solidFill>
                  <a:srgbClr val="FFFFFF"/>
                </a:solidFill>
                <a:latin typeface="Arial"/>
                <a:cs typeface="Arial"/>
              </a:rPr>
              <a:t>G</a:t>
            </a:r>
            <a:r>
              <a:rPr lang="en-US" sz="1100" b="1" spc="-20" dirty="0" smtClean="0">
                <a:solidFill>
                  <a:srgbClr val="FFFFFF"/>
                </a:solidFill>
                <a:latin typeface="Arial"/>
                <a:cs typeface="Arial"/>
              </a:rPr>
              <a:t>ENCIES</a:t>
            </a:r>
            <a:r>
              <a:rPr lang="en-US" sz="1100" b="1" dirty="0" smtClean="0">
                <a:solidFill>
                  <a:srgbClr val="FFFFFF"/>
                </a:solidFill>
                <a:latin typeface="Arial"/>
                <a:cs typeface="Arial"/>
              </a:rPr>
              <a:t>	</a:t>
            </a:r>
            <a:r>
              <a:rPr lang="en-US" sz="1100" b="1" spc="-10" dirty="0">
                <a:solidFill>
                  <a:srgbClr val="FFFFFF"/>
                </a:solidFill>
                <a:latin typeface="Arial"/>
                <a:cs typeface="Arial"/>
              </a:rPr>
              <a:t> Emergency management</a:t>
            </a:r>
            <a:r>
              <a:rPr lang="en-US" sz="1100" b="1" dirty="0">
                <a:solidFill>
                  <a:srgbClr val="FFFFFF"/>
                </a:solidFill>
                <a:latin typeface="Arial"/>
                <a:cs typeface="Arial"/>
              </a:rPr>
              <a:t> –</a:t>
            </a:r>
            <a:r>
              <a:rPr lang="en-US" sz="1100" b="1" spc="-20" dirty="0" smtClean="0">
                <a:solidFill>
                  <a:srgbClr val="FFFFFF"/>
                </a:solidFill>
                <a:latin typeface="Arial"/>
                <a:cs typeface="Arial"/>
              </a:rPr>
              <a:t> Reporting and communicating emergencies</a:t>
            </a:r>
            <a:endParaRPr lang="en-US" sz="1100"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5091" y="1448233"/>
            <a:ext cx="5454650" cy="169277"/>
          </a:xfrm>
          <a:prstGeom prst="rect">
            <a:avLst/>
          </a:prstGeom>
        </p:spPr>
        <p:txBody>
          <a:bodyPr vert="horz" wrap="square" lIns="0" tIns="0" rIns="0" bIns="0" rtlCol="0">
            <a:spAutoFit/>
          </a:bodyPr>
          <a:lstStyle/>
          <a:p>
            <a:pPr marL="12700">
              <a:lnSpc>
                <a:spcPct val="100000"/>
              </a:lnSpc>
            </a:pPr>
            <a:r>
              <a:rPr lang="en-US" sz="1100" spc="-20" dirty="0" smtClean="0">
                <a:latin typeface="Arial"/>
                <a:cs typeface="Arial"/>
              </a:rPr>
              <a:t>Example of communicating an emergency to the phone extension </a:t>
            </a:r>
            <a:r>
              <a:rPr lang="en-US" sz="1100" b="1" spc="-15" dirty="0" smtClean="0">
                <a:latin typeface="Arial"/>
                <a:cs typeface="Arial"/>
              </a:rPr>
              <a:t>21</a:t>
            </a:r>
            <a:r>
              <a:rPr lang="en-US" sz="1100" b="1" spc="-10" dirty="0" smtClean="0">
                <a:latin typeface="Arial"/>
                <a:cs typeface="Arial"/>
              </a:rPr>
              <a:t>.</a:t>
            </a:r>
            <a:r>
              <a:rPr lang="en-US" sz="1100" b="1" spc="-15" dirty="0" smtClean="0">
                <a:latin typeface="Arial"/>
                <a:cs typeface="Arial"/>
              </a:rPr>
              <a:t>2</a:t>
            </a:r>
            <a:r>
              <a:rPr lang="en-US" sz="1100" b="1" dirty="0" smtClean="0">
                <a:latin typeface="Arial"/>
                <a:cs typeface="Arial"/>
              </a:rPr>
              <a:t>1</a:t>
            </a:r>
            <a:r>
              <a:rPr lang="en-US" sz="1100" b="1" spc="-35" dirty="0" smtClean="0">
                <a:latin typeface="Arial"/>
                <a:cs typeface="Arial"/>
              </a:rPr>
              <a:t> </a:t>
            </a:r>
            <a:r>
              <a:rPr lang="en-US" sz="1100" dirty="0" smtClean="0">
                <a:latin typeface="Arial"/>
                <a:cs typeface="Arial"/>
              </a:rPr>
              <a:t>or </a:t>
            </a:r>
            <a:r>
              <a:rPr lang="en-US" sz="1100" b="1" spc="-30" dirty="0" smtClean="0">
                <a:latin typeface="Arial"/>
                <a:cs typeface="Arial"/>
              </a:rPr>
              <a:t>0</a:t>
            </a:r>
            <a:r>
              <a:rPr lang="en-US" sz="1100" b="1" spc="-15" dirty="0" smtClean="0">
                <a:latin typeface="Arial"/>
                <a:cs typeface="Arial"/>
              </a:rPr>
              <a:t>2</a:t>
            </a:r>
            <a:r>
              <a:rPr lang="en-US" sz="1100" b="1" spc="-10" dirty="0" smtClean="0">
                <a:latin typeface="Arial"/>
                <a:cs typeface="Arial"/>
              </a:rPr>
              <a:t>.</a:t>
            </a:r>
            <a:r>
              <a:rPr lang="en-US" sz="1100" b="1" spc="-15" dirty="0" smtClean="0">
                <a:latin typeface="Arial"/>
                <a:cs typeface="Arial"/>
              </a:rPr>
              <a:t>5</a:t>
            </a:r>
            <a:r>
              <a:rPr lang="en-US" sz="1100" b="1" spc="-30" dirty="0" smtClean="0">
                <a:latin typeface="Arial"/>
                <a:cs typeface="Arial"/>
              </a:rPr>
              <a:t>8</a:t>
            </a:r>
            <a:r>
              <a:rPr lang="en-US" sz="1100" b="1" spc="-15" dirty="0" smtClean="0">
                <a:latin typeface="Arial"/>
                <a:cs typeface="Arial"/>
              </a:rPr>
              <a:t>3</a:t>
            </a:r>
            <a:r>
              <a:rPr lang="en-US" sz="1100" b="1" spc="-30" dirty="0" smtClean="0">
                <a:latin typeface="Arial"/>
                <a:cs typeface="Arial"/>
              </a:rPr>
              <a:t>6</a:t>
            </a:r>
            <a:r>
              <a:rPr lang="en-US" sz="1100" b="1" spc="-15" dirty="0" smtClean="0">
                <a:latin typeface="Arial"/>
                <a:cs typeface="Arial"/>
              </a:rPr>
              <a:t>2121</a:t>
            </a:r>
            <a:r>
              <a:rPr lang="en-US" sz="1100" dirty="0" smtClean="0">
                <a:latin typeface="Arial"/>
                <a:cs typeface="Arial"/>
              </a:rPr>
              <a:t>:</a:t>
            </a:r>
            <a:endParaRPr lang="en-US" sz="1100" dirty="0">
              <a:latin typeface="Arial"/>
              <a:cs typeface="Arial"/>
            </a:endParaRPr>
          </a:p>
        </p:txBody>
      </p:sp>
      <p:sp>
        <p:nvSpPr>
          <p:cNvPr id="3" name="object 3"/>
          <p:cNvSpPr txBox="1"/>
          <p:nvPr/>
        </p:nvSpPr>
        <p:spPr>
          <a:xfrm>
            <a:off x="1450339" y="2142489"/>
            <a:ext cx="6396355" cy="2126223"/>
          </a:xfrm>
          <a:prstGeom prst="rect">
            <a:avLst/>
          </a:prstGeom>
        </p:spPr>
        <p:txBody>
          <a:bodyPr vert="horz" wrap="square" lIns="0" tIns="0" rIns="0" bIns="0" rtlCol="0">
            <a:spAutoFit/>
          </a:bodyPr>
          <a:lstStyle/>
          <a:p>
            <a:pPr marL="106680">
              <a:lnSpc>
                <a:spcPts val="1760"/>
              </a:lnSpc>
            </a:pPr>
            <a:r>
              <a:rPr lang="en-US" sz="1500" i="1" dirty="0" smtClean="0">
                <a:solidFill>
                  <a:srgbClr val="7E7E7E"/>
                </a:solidFill>
                <a:latin typeface="Arial"/>
                <a:cs typeface="Arial"/>
              </a:rPr>
              <a:t>“Pront</a:t>
            </a:r>
            <a:r>
              <a:rPr lang="en-US" sz="1500" i="1" spc="5" dirty="0" smtClean="0">
                <a:solidFill>
                  <a:srgbClr val="7E7E7E"/>
                </a:solidFill>
                <a:latin typeface="Arial"/>
                <a:cs typeface="Arial"/>
              </a:rPr>
              <a:t>o</a:t>
            </a:r>
            <a:r>
              <a:rPr lang="en-US" sz="1500" i="1" dirty="0" smtClean="0">
                <a:solidFill>
                  <a:srgbClr val="7E7E7E"/>
                </a:solidFill>
                <a:latin typeface="Arial"/>
                <a:cs typeface="Arial"/>
              </a:rPr>
              <a:t>, </a:t>
            </a:r>
            <a:r>
              <a:rPr lang="en-US" sz="1500" i="1" dirty="0" err="1" smtClean="0">
                <a:solidFill>
                  <a:srgbClr val="7E7E7E"/>
                </a:solidFill>
                <a:latin typeface="Arial"/>
                <a:cs typeface="Arial"/>
              </a:rPr>
              <a:t>chi</a:t>
            </a:r>
            <a:r>
              <a:rPr lang="en-US" sz="1500" i="1" spc="10" dirty="0" err="1" smtClean="0">
                <a:solidFill>
                  <a:srgbClr val="7E7E7E"/>
                </a:solidFill>
                <a:latin typeface="Arial"/>
                <a:cs typeface="Arial"/>
              </a:rPr>
              <a:t>a</a:t>
            </a:r>
            <a:r>
              <a:rPr lang="en-US" sz="1500" i="1" spc="-5" dirty="0" err="1" smtClean="0">
                <a:solidFill>
                  <a:srgbClr val="7E7E7E"/>
                </a:solidFill>
                <a:latin typeface="Arial"/>
                <a:cs typeface="Arial"/>
              </a:rPr>
              <a:t>m</a:t>
            </a:r>
            <a:r>
              <a:rPr lang="en-US" sz="1500" i="1" dirty="0" err="1" smtClean="0">
                <a:solidFill>
                  <a:srgbClr val="7E7E7E"/>
                </a:solidFill>
                <a:latin typeface="Arial"/>
                <a:cs typeface="Arial"/>
              </a:rPr>
              <a:t>o</a:t>
            </a:r>
            <a:r>
              <a:rPr lang="en-US" sz="1500" i="1" spc="5" dirty="0" smtClean="0">
                <a:solidFill>
                  <a:srgbClr val="7E7E7E"/>
                </a:solidFill>
                <a:latin typeface="Arial"/>
                <a:cs typeface="Arial"/>
              </a:rPr>
              <a:t> </a:t>
            </a:r>
            <a:r>
              <a:rPr lang="en-US" sz="1500" i="1" spc="5" dirty="0" err="1" smtClean="0">
                <a:solidFill>
                  <a:srgbClr val="7E7E7E"/>
                </a:solidFill>
                <a:latin typeface="Arial"/>
                <a:cs typeface="Arial"/>
              </a:rPr>
              <a:t>da</a:t>
            </a:r>
            <a:r>
              <a:rPr lang="en-US" sz="1500" i="1" dirty="0" err="1" smtClean="0">
                <a:solidFill>
                  <a:srgbClr val="7E7E7E"/>
                </a:solidFill>
                <a:latin typeface="Arial"/>
                <a:cs typeface="Arial"/>
              </a:rPr>
              <a:t>l</a:t>
            </a:r>
            <a:r>
              <a:rPr lang="en-US" sz="1500" i="1" spc="15" dirty="0" err="1" smtClean="0">
                <a:solidFill>
                  <a:srgbClr val="7E7E7E"/>
                </a:solidFill>
                <a:latin typeface="Arial"/>
                <a:cs typeface="Arial"/>
              </a:rPr>
              <a:t>l</a:t>
            </a:r>
            <a:r>
              <a:rPr lang="en-US" sz="1500" i="1" spc="-70" dirty="0" err="1" smtClean="0">
                <a:solidFill>
                  <a:srgbClr val="7E7E7E"/>
                </a:solidFill>
                <a:latin typeface="Arial"/>
                <a:cs typeface="Arial"/>
              </a:rPr>
              <a:t>’</a:t>
            </a:r>
            <a:r>
              <a:rPr lang="en-US" sz="1500" i="1" spc="5" dirty="0" err="1" smtClean="0">
                <a:solidFill>
                  <a:srgbClr val="7E7E7E"/>
                </a:solidFill>
                <a:latin typeface="Arial"/>
                <a:cs typeface="Arial"/>
              </a:rPr>
              <a:t>ed</a:t>
            </a:r>
            <a:r>
              <a:rPr lang="en-US" sz="1500" i="1" dirty="0" err="1" smtClean="0">
                <a:solidFill>
                  <a:srgbClr val="7E7E7E"/>
                </a:solidFill>
                <a:latin typeface="Arial"/>
                <a:cs typeface="Arial"/>
              </a:rPr>
              <a:t>ifi</a:t>
            </a:r>
            <a:r>
              <a:rPr lang="en-US" sz="1500" i="1" spc="5" dirty="0" err="1" smtClean="0">
                <a:solidFill>
                  <a:srgbClr val="7E7E7E"/>
                </a:solidFill>
                <a:latin typeface="Arial"/>
                <a:cs typeface="Arial"/>
              </a:rPr>
              <a:t>c</a:t>
            </a:r>
            <a:r>
              <a:rPr lang="en-US" sz="1500" i="1" dirty="0" err="1" smtClean="0">
                <a:solidFill>
                  <a:srgbClr val="7E7E7E"/>
                </a:solidFill>
                <a:latin typeface="Arial"/>
                <a:cs typeface="Arial"/>
              </a:rPr>
              <a:t>io</a:t>
            </a:r>
            <a:r>
              <a:rPr lang="en-US" sz="1500" i="1" spc="25" dirty="0" smtClean="0">
                <a:solidFill>
                  <a:srgbClr val="7E7E7E"/>
                </a:solidFill>
                <a:latin typeface="Arial"/>
                <a:cs typeface="Arial"/>
              </a:rPr>
              <a:t> </a:t>
            </a:r>
            <a:r>
              <a:rPr lang="en-US" sz="1500" i="1" spc="5" dirty="0" smtClean="0">
                <a:solidFill>
                  <a:srgbClr val="7E7E7E"/>
                </a:solidFill>
                <a:latin typeface="Arial"/>
                <a:cs typeface="Arial"/>
              </a:rPr>
              <a:t>d</a:t>
            </a:r>
            <a:r>
              <a:rPr lang="en-US" sz="1500" i="1" dirty="0" smtClean="0">
                <a:solidFill>
                  <a:srgbClr val="7E7E7E"/>
                </a:solidFill>
                <a:latin typeface="Arial"/>
                <a:cs typeface="Arial"/>
              </a:rPr>
              <a:t>i</a:t>
            </a:r>
            <a:r>
              <a:rPr lang="en-US" sz="1500" i="1" spc="5" dirty="0" smtClean="0">
                <a:solidFill>
                  <a:srgbClr val="7E7E7E"/>
                </a:solidFill>
                <a:latin typeface="Arial"/>
                <a:cs typeface="Arial"/>
              </a:rPr>
              <a:t> v</a:t>
            </a:r>
            <a:r>
              <a:rPr lang="en-US" sz="1500" i="1" dirty="0" smtClean="0">
                <a:solidFill>
                  <a:srgbClr val="7E7E7E"/>
                </a:solidFill>
                <a:latin typeface="Arial"/>
                <a:cs typeface="Arial"/>
              </a:rPr>
              <a:t>ia</a:t>
            </a:r>
            <a:r>
              <a:rPr lang="en-US" sz="1500" i="1" spc="10" dirty="0" smtClean="0">
                <a:solidFill>
                  <a:srgbClr val="7E7E7E"/>
                </a:solidFill>
                <a:latin typeface="Arial"/>
                <a:cs typeface="Arial"/>
              </a:rPr>
              <a:t> </a:t>
            </a:r>
            <a:r>
              <a:rPr lang="en-US" sz="1500" b="1" i="1" dirty="0" smtClean="0">
                <a:solidFill>
                  <a:srgbClr val="7E7E7E"/>
                </a:solidFill>
                <a:latin typeface="Arial"/>
                <a:cs typeface="Arial"/>
              </a:rPr>
              <a:t>…………….</a:t>
            </a:r>
            <a:r>
              <a:rPr lang="en-US" sz="1500" b="1" i="1" spc="5" dirty="0" smtClean="0">
                <a:solidFill>
                  <a:srgbClr val="7E7E7E"/>
                </a:solidFill>
                <a:latin typeface="Arial"/>
                <a:cs typeface="Arial"/>
              </a:rPr>
              <a:t>.</a:t>
            </a:r>
            <a:r>
              <a:rPr lang="en-US" sz="1500" i="1" dirty="0" smtClean="0">
                <a:solidFill>
                  <a:srgbClr val="7E7E7E"/>
                </a:solidFill>
                <a:latin typeface="Arial"/>
                <a:cs typeface="Arial"/>
              </a:rPr>
              <a:t>;</a:t>
            </a:r>
            <a:endParaRPr lang="en-US" sz="1500" dirty="0" smtClean="0">
              <a:latin typeface="Arial"/>
              <a:cs typeface="Arial"/>
            </a:endParaRPr>
          </a:p>
          <a:p>
            <a:pPr marL="106680">
              <a:lnSpc>
                <a:spcPts val="1760"/>
              </a:lnSpc>
            </a:pPr>
            <a:r>
              <a:rPr lang="en-US" sz="1500" i="1" spc="5" dirty="0" err="1" smtClean="0">
                <a:solidFill>
                  <a:srgbClr val="7E7E7E"/>
                </a:solidFill>
                <a:latin typeface="Arial"/>
                <a:cs typeface="Arial"/>
              </a:rPr>
              <a:t>vo</a:t>
            </a:r>
            <a:r>
              <a:rPr lang="en-US" sz="1500" i="1" dirty="0" err="1" smtClean="0">
                <a:solidFill>
                  <a:srgbClr val="7E7E7E"/>
                </a:solidFill>
                <a:latin typeface="Arial"/>
                <a:cs typeface="Arial"/>
              </a:rPr>
              <a:t>rr</a:t>
            </a:r>
            <a:r>
              <a:rPr lang="en-US" sz="1500" i="1" spc="5" dirty="0" err="1" smtClean="0">
                <a:solidFill>
                  <a:srgbClr val="7E7E7E"/>
                </a:solidFill>
                <a:latin typeface="Arial"/>
                <a:cs typeface="Arial"/>
              </a:rPr>
              <a:t>e</a:t>
            </a:r>
            <a:r>
              <a:rPr lang="en-US" sz="1500" i="1" dirty="0" err="1" smtClean="0">
                <a:solidFill>
                  <a:srgbClr val="7E7E7E"/>
                </a:solidFill>
                <a:latin typeface="Arial"/>
                <a:cs typeface="Arial"/>
              </a:rPr>
              <a:t>i</a:t>
            </a:r>
            <a:r>
              <a:rPr lang="en-US" sz="1500" i="1" spc="-10" dirty="0" smtClean="0">
                <a:solidFill>
                  <a:srgbClr val="7E7E7E"/>
                </a:solidFill>
                <a:latin typeface="Arial"/>
                <a:cs typeface="Arial"/>
              </a:rPr>
              <a:t> </a:t>
            </a:r>
            <a:r>
              <a:rPr lang="en-US" sz="1500" i="1" dirty="0" err="1" smtClean="0">
                <a:solidFill>
                  <a:srgbClr val="7E7E7E"/>
                </a:solidFill>
                <a:latin typeface="Arial"/>
                <a:cs typeface="Arial"/>
              </a:rPr>
              <a:t>segnal</a:t>
            </a:r>
            <a:r>
              <a:rPr lang="en-US" sz="1500" i="1" spc="15" dirty="0" err="1" smtClean="0">
                <a:solidFill>
                  <a:srgbClr val="7E7E7E"/>
                </a:solidFill>
                <a:latin typeface="Arial"/>
                <a:cs typeface="Arial"/>
              </a:rPr>
              <a:t>a</a:t>
            </a:r>
            <a:r>
              <a:rPr lang="en-US" sz="1500" i="1" dirty="0" err="1" smtClean="0">
                <a:solidFill>
                  <a:srgbClr val="7E7E7E"/>
                </a:solidFill>
                <a:latin typeface="Arial"/>
                <a:cs typeface="Arial"/>
              </a:rPr>
              <a:t>re</a:t>
            </a:r>
            <a:r>
              <a:rPr lang="en-US" sz="1500" i="1" spc="-15" dirty="0" smtClean="0">
                <a:solidFill>
                  <a:srgbClr val="7E7E7E"/>
                </a:solidFill>
                <a:latin typeface="Arial"/>
                <a:cs typeface="Arial"/>
              </a:rPr>
              <a:t> </a:t>
            </a:r>
            <a:r>
              <a:rPr lang="en-US" sz="1500" i="1" spc="5" dirty="0" err="1" smtClean="0">
                <a:solidFill>
                  <a:srgbClr val="7E7E7E"/>
                </a:solidFill>
                <a:latin typeface="Arial"/>
                <a:cs typeface="Arial"/>
              </a:rPr>
              <a:t>u</a:t>
            </a:r>
            <a:r>
              <a:rPr lang="en-US" sz="1500" i="1" spc="15" dirty="0" err="1" smtClean="0">
                <a:solidFill>
                  <a:srgbClr val="7E7E7E"/>
                </a:solidFill>
                <a:latin typeface="Arial"/>
                <a:cs typeface="Arial"/>
              </a:rPr>
              <a:t>n</a:t>
            </a:r>
            <a:r>
              <a:rPr lang="en-US" sz="1500" i="1" spc="-60" dirty="0" err="1" smtClean="0">
                <a:solidFill>
                  <a:srgbClr val="7E7E7E"/>
                </a:solidFill>
                <a:latin typeface="Arial"/>
                <a:cs typeface="Arial"/>
              </a:rPr>
              <a:t>’</a:t>
            </a:r>
            <a:r>
              <a:rPr lang="en-US" sz="1500" i="1" spc="15" dirty="0" err="1" smtClean="0">
                <a:solidFill>
                  <a:srgbClr val="7E7E7E"/>
                </a:solidFill>
                <a:latin typeface="Arial"/>
                <a:cs typeface="Arial"/>
              </a:rPr>
              <a:t>e</a:t>
            </a:r>
            <a:r>
              <a:rPr lang="en-US" sz="1500" i="1" spc="-5" dirty="0" err="1" smtClean="0">
                <a:solidFill>
                  <a:srgbClr val="7E7E7E"/>
                </a:solidFill>
                <a:latin typeface="Arial"/>
                <a:cs typeface="Arial"/>
              </a:rPr>
              <a:t>m</a:t>
            </a:r>
            <a:r>
              <a:rPr lang="en-US" sz="1500" i="1" spc="5" dirty="0" err="1" smtClean="0">
                <a:solidFill>
                  <a:srgbClr val="7E7E7E"/>
                </a:solidFill>
                <a:latin typeface="Arial"/>
                <a:cs typeface="Arial"/>
              </a:rPr>
              <a:t>e</a:t>
            </a:r>
            <a:r>
              <a:rPr lang="en-US" sz="1500" i="1" dirty="0" err="1" smtClean="0">
                <a:solidFill>
                  <a:srgbClr val="7E7E7E"/>
                </a:solidFill>
                <a:latin typeface="Arial"/>
                <a:cs typeface="Arial"/>
              </a:rPr>
              <a:t>r</a:t>
            </a:r>
            <a:r>
              <a:rPr lang="en-US" sz="1500" i="1" spc="5" dirty="0" err="1" smtClean="0">
                <a:solidFill>
                  <a:srgbClr val="7E7E7E"/>
                </a:solidFill>
                <a:latin typeface="Arial"/>
                <a:cs typeface="Arial"/>
              </a:rPr>
              <a:t>ge</a:t>
            </a:r>
            <a:r>
              <a:rPr lang="en-US" sz="1500" i="1" spc="55" dirty="0" err="1" smtClean="0">
                <a:solidFill>
                  <a:srgbClr val="7E7E7E"/>
                </a:solidFill>
                <a:latin typeface="Arial"/>
                <a:cs typeface="Arial"/>
              </a:rPr>
              <a:t>n</a:t>
            </a:r>
            <a:r>
              <a:rPr lang="en-US" sz="1500" i="1" spc="-70" dirty="0" err="1" smtClean="0">
                <a:solidFill>
                  <a:srgbClr val="7E7E7E"/>
                </a:solidFill>
                <a:latin typeface="Arial"/>
                <a:cs typeface="Arial"/>
              </a:rPr>
              <a:t>z</a:t>
            </a:r>
            <a:r>
              <a:rPr lang="en-US" sz="1500" i="1" spc="5" dirty="0" err="1" smtClean="0">
                <a:solidFill>
                  <a:srgbClr val="7E7E7E"/>
                </a:solidFill>
                <a:latin typeface="Arial"/>
                <a:cs typeface="Arial"/>
              </a:rPr>
              <a:t>a</a:t>
            </a:r>
            <a:r>
              <a:rPr lang="en-US" sz="1500" i="1" dirty="0" smtClean="0">
                <a:solidFill>
                  <a:srgbClr val="7E7E7E"/>
                </a:solidFill>
                <a:latin typeface="Arial"/>
                <a:cs typeface="Arial"/>
              </a:rPr>
              <a:t>,</a:t>
            </a:r>
            <a:r>
              <a:rPr lang="en-US" sz="1500" i="1" spc="50" dirty="0" smtClean="0">
                <a:solidFill>
                  <a:srgbClr val="7E7E7E"/>
                </a:solidFill>
                <a:latin typeface="Arial"/>
                <a:cs typeface="Arial"/>
              </a:rPr>
              <a:t> </a:t>
            </a:r>
            <a:r>
              <a:rPr lang="en-US" sz="1500" b="1" i="1" spc="-5" dirty="0" err="1" smtClean="0">
                <a:solidFill>
                  <a:srgbClr val="7E7E7E"/>
                </a:solidFill>
                <a:latin typeface="Arial"/>
                <a:cs typeface="Arial"/>
              </a:rPr>
              <a:t>d</a:t>
            </a:r>
            <a:r>
              <a:rPr lang="en-US" sz="1500" b="1" i="1" dirty="0" err="1" smtClean="0">
                <a:solidFill>
                  <a:srgbClr val="7E7E7E"/>
                </a:solidFill>
                <a:latin typeface="Arial"/>
                <a:cs typeface="Arial"/>
              </a:rPr>
              <a:t>escri</a:t>
            </a:r>
            <a:r>
              <a:rPr lang="en-US" sz="1500" b="1" i="1" spc="5" dirty="0" err="1" smtClean="0">
                <a:solidFill>
                  <a:srgbClr val="7E7E7E"/>
                </a:solidFill>
                <a:latin typeface="Arial"/>
                <a:cs typeface="Arial"/>
              </a:rPr>
              <a:t>v</a:t>
            </a:r>
            <a:r>
              <a:rPr lang="en-US" sz="1500" b="1" i="1" dirty="0" err="1" smtClean="0">
                <a:solidFill>
                  <a:srgbClr val="7E7E7E"/>
                </a:solidFill>
                <a:latin typeface="Arial"/>
                <a:cs typeface="Arial"/>
              </a:rPr>
              <a:t>e</a:t>
            </a:r>
            <a:r>
              <a:rPr lang="en-US" sz="1500" b="1" i="1" spc="10" dirty="0" err="1" smtClean="0">
                <a:solidFill>
                  <a:srgbClr val="7E7E7E"/>
                </a:solidFill>
                <a:latin typeface="Arial"/>
                <a:cs typeface="Arial"/>
              </a:rPr>
              <a:t>r</a:t>
            </a:r>
            <a:r>
              <a:rPr lang="en-US" sz="1500" b="1" i="1" dirty="0" err="1" smtClean="0">
                <a:solidFill>
                  <a:srgbClr val="7E7E7E"/>
                </a:solidFill>
                <a:latin typeface="Arial"/>
                <a:cs typeface="Arial"/>
              </a:rPr>
              <a:t>e</a:t>
            </a:r>
            <a:r>
              <a:rPr lang="en-US" sz="1500" b="1" i="1" spc="-5" dirty="0" smtClean="0">
                <a:solidFill>
                  <a:srgbClr val="7E7E7E"/>
                </a:solidFill>
                <a:latin typeface="Arial"/>
                <a:cs typeface="Arial"/>
              </a:rPr>
              <a:t> </a:t>
            </a:r>
            <a:r>
              <a:rPr lang="en-US" sz="1500" b="1" i="1" spc="15" dirty="0" smtClean="0">
                <a:solidFill>
                  <a:srgbClr val="7E7E7E"/>
                </a:solidFill>
                <a:latin typeface="Arial"/>
                <a:cs typeface="Arial"/>
              </a:rPr>
              <a:t>l</a:t>
            </a:r>
            <a:r>
              <a:rPr lang="en-US" sz="1500" b="1" i="1" dirty="0" smtClean="0">
                <a:solidFill>
                  <a:srgbClr val="7E7E7E"/>
                </a:solidFill>
                <a:latin typeface="Arial"/>
                <a:cs typeface="Arial"/>
              </a:rPr>
              <a:t>a</a:t>
            </a:r>
            <a:r>
              <a:rPr lang="en-US" sz="1500" b="1" i="1" spc="-20" dirty="0" smtClean="0">
                <a:solidFill>
                  <a:srgbClr val="7E7E7E"/>
                </a:solidFill>
                <a:latin typeface="Arial"/>
                <a:cs typeface="Arial"/>
              </a:rPr>
              <a:t> </a:t>
            </a:r>
            <a:r>
              <a:rPr lang="en-US" sz="1500" b="1" i="1" spc="5" dirty="0" err="1" smtClean="0">
                <a:solidFill>
                  <a:srgbClr val="7E7E7E"/>
                </a:solidFill>
                <a:latin typeface="Arial"/>
                <a:cs typeface="Arial"/>
              </a:rPr>
              <a:t>t</a:t>
            </a:r>
            <a:r>
              <a:rPr lang="en-US" sz="1500" b="1" i="1" dirty="0" err="1" smtClean="0">
                <a:solidFill>
                  <a:srgbClr val="7E7E7E"/>
                </a:solidFill>
                <a:latin typeface="Arial"/>
                <a:cs typeface="Arial"/>
              </a:rPr>
              <a:t>ip</a:t>
            </a:r>
            <a:r>
              <a:rPr lang="en-US" sz="1500" b="1" i="1" spc="-10" dirty="0" err="1" smtClean="0">
                <a:solidFill>
                  <a:srgbClr val="7E7E7E"/>
                </a:solidFill>
                <a:latin typeface="Arial"/>
                <a:cs typeface="Arial"/>
              </a:rPr>
              <a:t>o</a:t>
            </a:r>
            <a:r>
              <a:rPr lang="en-US" sz="1500" b="1" i="1" dirty="0" err="1" smtClean="0">
                <a:solidFill>
                  <a:srgbClr val="7E7E7E"/>
                </a:solidFill>
                <a:latin typeface="Arial"/>
                <a:cs typeface="Arial"/>
              </a:rPr>
              <a:t>lo</a:t>
            </a:r>
            <a:r>
              <a:rPr lang="en-US" sz="1500" b="1" i="1" spc="-10" dirty="0" err="1" smtClean="0">
                <a:solidFill>
                  <a:srgbClr val="7E7E7E"/>
                </a:solidFill>
                <a:latin typeface="Arial"/>
                <a:cs typeface="Arial"/>
              </a:rPr>
              <a:t>g</a:t>
            </a:r>
            <a:r>
              <a:rPr lang="en-US" sz="1500" b="1" i="1" spc="5" dirty="0" err="1" smtClean="0">
                <a:solidFill>
                  <a:srgbClr val="7E7E7E"/>
                </a:solidFill>
                <a:latin typeface="Arial"/>
                <a:cs typeface="Arial"/>
              </a:rPr>
              <a:t>i</a:t>
            </a:r>
            <a:r>
              <a:rPr lang="en-US" sz="1500" b="1" i="1" dirty="0" err="1" smtClean="0">
                <a:solidFill>
                  <a:srgbClr val="7E7E7E"/>
                </a:solidFill>
                <a:latin typeface="Arial"/>
                <a:cs typeface="Arial"/>
              </a:rPr>
              <a:t>a</a:t>
            </a:r>
            <a:r>
              <a:rPr lang="en-US" sz="1500" b="1" i="1" spc="-5" dirty="0" smtClean="0">
                <a:solidFill>
                  <a:srgbClr val="7E7E7E"/>
                </a:solidFill>
                <a:latin typeface="Arial"/>
                <a:cs typeface="Arial"/>
              </a:rPr>
              <a:t> d</a:t>
            </a:r>
            <a:r>
              <a:rPr lang="en-US" sz="1500" b="1" i="1" dirty="0" smtClean="0">
                <a:solidFill>
                  <a:srgbClr val="7E7E7E"/>
                </a:solidFill>
                <a:latin typeface="Arial"/>
                <a:cs typeface="Arial"/>
              </a:rPr>
              <a:t>i</a:t>
            </a:r>
            <a:endParaRPr lang="en-US" sz="1500" dirty="0" smtClean="0">
              <a:latin typeface="Arial"/>
              <a:cs typeface="Arial"/>
            </a:endParaRPr>
          </a:p>
          <a:p>
            <a:pPr marL="106680">
              <a:lnSpc>
                <a:spcPct val="100000"/>
              </a:lnSpc>
              <a:spcBef>
                <a:spcPts val="35"/>
              </a:spcBef>
            </a:pPr>
            <a:r>
              <a:rPr lang="en-US" sz="1500" b="1" i="1" spc="15" dirty="0" err="1" smtClean="0">
                <a:solidFill>
                  <a:srgbClr val="7E7E7E"/>
                </a:solidFill>
                <a:latin typeface="Arial"/>
                <a:cs typeface="Arial"/>
              </a:rPr>
              <a:t>e</a:t>
            </a:r>
            <a:r>
              <a:rPr lang="en-US" sz="1500" b="1" i="1" dirty="0" err="1" smtClean="0">
                <a:solidFill>
                  <a:srgbClr val="7E7E7E"/>
                </a:solidFill>
                <a:latin typeface="Arial"/>
                <a:cs typeface="Arial"/>
              </a:rPr>
              <a:t>mer</a:t>
            </a:r>
            <a:r>
              <a:rPr lang="en-US" sz="1500" b="1" i="1" spc="-5" dirty="0" err="1" smtClean="0">
                <a:solidFill>
                  <a:srgbClr val="7E7E7E"/>
                </a:solidFill>
                <a:latin typeface="Arial"/>
                <a:cs typeface="Arial"/>
              </a:rPr>
              <a:t>g</a:t>
            </a:r>
            <a:r>
              <a:rPr lang="en-US" sz="1500" b="1" i="1" dirty="0" err="1" smtClean="0">
                <a:solidFill>
                  <a:srgbClr val="7E7E7E"/>
                </a:solidFill>
                <a:latin typeface="Arial"/>
                <a:cs typeface="Arial"/>
              </a:rPr>
              <a:t>e</a:t>
            </a:r>
            <a:r>
              <a:rPr lang="en-US" sz="1500" b="1" i="1" spc="-5" dirty="0" err="1" smtClean="0">
                <a:solidFill>
                  <a:srgbClr val="7E7E7E"/>
                </a:solidFill>
                <a:latin typeface="Arial"/>
                <a:cs typeface="Arial"/>
              </a:rPr>
              <a:t>n</a:t>
            </a:r>
            <a:r>
              <a:rPr lang="en-US" sz="1500" b="1" i="1" dirty="0" err="1" smtClean="0">
                <a:solidFill>
                  <a:srgbClr val="7E7E7E"/>
                </a:solidFill>
                <a:latin typeface="Arial"/>
                <a:cs typeface="Arial"/>
              </a:rPr>
              <a:t>z</a:t>
            </a:r>
            <a:r>
              <a:rPr lang="en-US" sz="1500" b="1" i="1" spc="10" dirty="0" err="1" smtClean="0">
                <a:solidFill>
                  <a:srgbClr val="7E7E7E"/>
                </a:solidFill>
                <a:latin typeface="Arial"/>
                <a:cs typeface="Arial"/>
              </a:rPr>
              <a:t>a</a:t>
            </a:r>
            <a:r>
              <a:rPr lang="en-US" sz="1500" i="1" dirty="0" smtClean="0">
                <a:solidFill>
                  <a:srgbClr val="7E7E7E"/>
                </a:solidFill>
                <a:latin typeface="Arial"/>
                <a:cs typeface="Arial"/>
              </a:rPr>
              <a:t>,</a:t>
            </a:r>
            <a:r>
              <a:rPr lang="en-US" sz="1500" i="1" spc="15" dirty="0" smtClean="0">
                <a:solidFill>
                  <a:srgbClr val="7E7E7E"/>
                </a:solidFill>
                <a:latin typeface="Arial"/>
                <a:cs typeface="Arial"/>
              </a:rPr>
              <a:t> </a:t>
            </a:r>
            <a:r>
              <a:rPr lang="en-US" sz="1500" i="1" spc="5" dirty="0" err="1" smtClean="0">
                <a:solidFill>
                  <a:srgbClr val="7E7E7E"/>
                </a:solidFill>
                <a:latin typeface="Arial"/>
                <a:cs typeface="Arial"/>
              </a:rPr>
              <a:t>p</a:t>
            </a:r>
            <a:r>
              <a:rPr lang="en-US" sz="1500" i="1" dirty="0" err="1" smtClean="0">
                <a:solidFill>
                  <a:srgbClr val="7E7E7E"/>
                </a:solidFill>
                <a:latin typeface="Arial"/>
                <a:cs typeface="Arial"/>
              </a:rPr>
              <a:t>r</a:t>
            </a:r>
            <a:r>
              <a:rPr lang="en-US" sz="1500" i="1" spc="5" dirty="0" err="1" smtClean="0">
                <a:solidFill>
                  <a:srgbClr val="7E7E7E"/>
                </a:solidFill>
                <a:latin typeface="Arial"/>
                <a:cs typeface="Arial"/>
              </a:rPr>
              <a:t>ess</a:t>
            </a:r>
            <a:r>
              <a:rPr lang="en-US" sz="1500" i="1" dirty="0" err="1" smtClean="0">
                <a:solidFill>
                  <a:srgbClr val="7E7E7E"/>
                </a:solidFill>
                <a:latin typeface="Arial"/>
                <a:cs typeface="Arial"/>
              </a:rPr>
              <a:t>o</a:t>
            </a:r>
            <a:r>
              <a:rPr lang="en-US" sz="1500" i="1" spc="-20" dirty="0" smtClean="0">
                <a:solidFill>
                  <a:srgbClr val="7E7E7E"/>
                </a:solidFill>
                <a:latin typeface="Arial"/>
                <a:cs typeface="Arial"/>
              </a:rPr>
              <a:t> </a:t>
            </a:r>
            <a:r>
              <a:rPr lang="en-US" sz="1500" i="1" dirty="0" smtClean="0">
                <a:solidFill>
                  <a:srgbClr val="7E7E7E"/>
                </a:solidFill>
                <a:latin typeface="Arial"/>
                <a:cs typeface="Arial"/>
              </a:rPr>
              <a:t>la</a:t>
            </a:r>
            <a:r>
              <a:rPr lang="en-US" sz="1500" i="1" spc="10" dirty="0" smtClean="0">
                <a:solidFill>
                  <a:srgbClr val="7E7E7E"/>
                </a:solidFill>
                <a:latin typeface="Arial"/>
                <a:cs typeface="Arial"/>
              </a:rPr>
              <a:t> </a:t>
            </a:r>
            <a:r>
              <a:rPr lang="en-US" sz="1500" b="1" i="1" spc="5" dirty="0" smtClean="0">
                <a:solidFill>
                  <a:srgbClr val="7E7E7E"/>
                </a:solidFill>
                <a:latin typeface="Arial"/>
                <a:cs typeface="Arial"/>
              </a:rPr>
              <a:t>s</a:t>
            </a:r>
            <a:r>
              <a:rPr lang="en-US" sz="1500" b="1" i="1" dirty="0" smtClean="0">
                <a:solidFill>
                  <a:srgbClr val="7E7E7E"/>
                </a:solidFill>
                <a:latin typeface="Arial"/>
                <a:cs typeface="Arial"/>
              </a:rPr>
              <a:t>ta</a:t>
            </a:r>
            <a:r>
              <a:rPr lang="en-US" sz="1500" b="1" i="1" spc="-5" dirty="0" smtClean="0">
                <a:solidFill>
                  <a:srgbClr val="7E7E7E"/>
                </a:solidFill>
                <a:latin typeface="Arial"/>
                <a:cs typeface="Arial"/>
              </a:rPr>
              <a:t>n</a:t>
            </a:r>
            <a:r>
              <a:rPr lang="en-US" sz="1500" b="1" i="1" spc="5" dirty="0" smtClean="0">
                <a:solidFill>
                  <a:srgbClr val="7E7E7E"/>
                </a:solidFill>
                <a:latin typeface="Arial"/>
                <a:cs typeface="Arial"/>
              </a:rPr>
              <a:t>z</a:t>
            </a:r>
            <a:r>
              <a:rPr lang="en-US" sz="1500" b="1" i="1" dirty="0" smtClean="0">
                <a:solidFill>
                  <a:srgbClr val="7E7E7E"/>
                </a:solidFill>
                <a:latin typeface="Arial"/>
                <a:cs typeface="Arial"/>
              </a:rPr>
              <a:t>a</a:t>
            </a:r>
            <a:r>
              <a:rPr lang="en-US" sz="1500" b="1" i="1" spc="-5" dirty="0" smtClean="0">
                <a:solidFill>
                  <a:srgbClr val="7E7E7E"/>
                </a:solidFill>
                <a:latin typeface="Arial"/>
                <a:cs typeface="Arial"/>
              </a:rPr>
              <a:t> n</a:t>
            </a:r>
            <a:r>
              <a:rPr lang="en-US" sz="1500" b="1" i="1" spc="-315" dirty="0" smtClean="0">
                <a:solidFill>
                  <a:srgbClr val="7E7E7E"/>
                </a:solidFill>
                <a:latin typeface="Arial"/>
                <a:cs typeface="Arial"/>
              </a:rPr>
              <a:t>°</a:t>
            </a:r>
            <a:r>
              <a:rPr lang="en-US" sz="1500" b="1" i="1" dirty="0" smtClean="0">
                <a:solidFill>
                  <a:srgbClr val="7E7E7E"/>
                </a:solidFill>
                <a:latin typeface="Arial"/>
                <a:cs typeface="Arial"/>
              </a:rPr>
              <a:t>/</a:t>
            </a:r>
            <a:r>
              <a:rPr lang="en-US" sz="1500" b="1" i="1" spc="5" dirty="0" smtClean="0">
                <a:solidFill>
                  <a:srgbClr val="7E7E7E"/>
                </a:solidFill>
                <a:latin typeface="Arial"/>
                <a:cs typeface="Arial"/>
              </a:rPr>
              <a:t>z</a:t>
            </a:r>
            <a:r>
              <a:rPr lang="en-US" sz="1500" b="1" i="1" spc="-5" dirty="0" smtClean="0">
                <a:solidFill>
                  <a:srgbClr val="7E7E7E"/>
                </a:solidFill>
                <a:latin typeface="Arial"/>
                <a:cs typeface="Arial"/>
              </a:rPr>
              <a:t>on</a:t>
            </a:r>
            <a:r>
              <a:rPr lang="en-US" sz="1500" b="1" i="1" dirty="0" smtClean="0">
                <a:solidFill>
                  <a:srgbClr val="7E7E7E"/>
                </a:solidFill>
                <a:latin typeface="Arial"/>
                <a:cs typeface="Arial"/>
              </a:rPr>
              <a:t>a </a:t>
            </a:r>
            <a:r>
              <a:rPr lang="en-US" sz="1500" b="1" i="1" spc="-100" dirty="0" smtClean="0">
                <a:solidFill>
                  <a:srgbClr val="7E7E7E"/>
                </a:solidFill>
                <a:latin typeface="Arial"/>
                <a:cs typeface="Arial"/>
              </a:rPr>
              <a:t> </a:t>
            </a:r>
            <a:r>
              <a:rPr lang="en-US" sz="1500" i="1" spc="5" dirty="0" smtClean="0">
                <a:solidFill>
                  <a:srgbClr val="7E7E7E"/>
                </a:solidFill>
                <a:latin typeface="Arial"/>
                <a:cs typeface="Arial"/>
              </a:rPr>
              <a:t>a</a:t>
            </a:r>
            <a:r>
              <a:rPr lang="en-US" sz="1500" i="1" dirty="0" smtClean="0">
                <a:solidFill>
                  <a:srgbClr val="7E7E7E"/>
                </a:solidFill>
                <a:latin typeface="Arial"/>
                <a:cs typeface="Arial"/>
              </a:rPr>
              <a:t>l</a:t>
            </a:r>
            <a:r>
              <a:rPr lang="en-US" sz="1500" i="1" spc="-10" dirty="0" smtClean="0">
                <a:solidFill>
                  <a:srgbClr val="7E7E7E"/>
                </a:solidFill>
                <a:latin typeface="Arial"/>
                <a:cs typeface="Arial"/>
              </a:rPr>
              <a:t> </a:t>
            </a:r>
            <a:r>
              <a:rPr lang="en-US" sz="1500" b="1" i="1" spc="-5" dirty="0" smtClean="0">
                <a:solidFill>
                  <a:srgbClr val="7E7E7E"/>
                </a:solidFill>
                <a:latin typeface="Arial"/>
                <a:cs typeface="Arial"/>
              </a:rPr>
              <a:t>p</a:t>
            </a:r>
            <a:r>
              <a:rPr lang="en-US" sz="1500" b="1" i="1" dirty="0" smtClean="0">
                <a:solidFill>
                  <a:srgbClr val="7E7E7E"/>
                </a:solidFill>
                <a:latin typeface="Arial"/>
                <a:cs typeface="Arial"/>
              </a:rPr>
              <a:t>i</a:t>
            </a:r>
            <a:r>
              <a:rPr lang="en-US" sz="1500" b="1" i="1" spc="5" dirty="0" smtClean="0">
                <a:solidFill>
                  <a:srgbClr val="7E7E7E"/>
                </a:solidFill>
                <a:latin typeface="Arial"/>
                <a:cs typeface="Arial"/>
              </a:rPr>
              <a:t>a</a:t>
            </a:r>
            <a:r>
              <a:rPr lang="en-US" sz="1500" b="1" i="1" spc="-5" dirty="0" smtClean="0">
                <a:solidFill>
                  <a:srgbClr val="7E7E7E"/>
                </a:solidFill>
                <a:latin typeface="Arial"/>
                <a:cs typeface="Arial"/>
              </a:rPr>
              <a:t>n</a:t>
            </a:r>
            <a:r>
              <a:rPr lang="en-US" sz="1500" b="1" i="1" dirty="0" smtClean="0">
                <a:solidFill>
                  <a:srgbClr val="7E7E7E"/>
                </a:solidFill>
                <a:latin typeface="Arial"/>
                <a:cs typeface="Arial"/>
              </a:rPr>
              <a:t>o</a:t>
            </a:r>
            <a:r>
              <a:rPr lang="en-US" sz="1500" b="1" i="1" spc="-5" dirty="0" smtClean="0">
                <a:solidFill>
                  <a:srgbClr val="7E7E7E"/>
                </a:solidFill>
                <a:latin typeface="Arial"/>
                <a:cs typeface="Arial"/>
              </a:rPr>
              <a:t> </a:t>
            </a:r>
            <a:r>
              <a:rPr lang="en-US" sz="1500" b="1" i="1" spc="10" dirty="0" smtClean="0">
                <a:solidFill>
                  <a:srgbClr val="7E7E7E"/>
                </a:solidFill>
                <a:latin typeface="Arial"/>
                <a:cs typeface="Arial"/>
              </a:rPr>
              <a:t>…</a:t>
            </a:r>
            <a:r>
              <a:rPr lang="en-US" sz="1500" b="1" i="1" spc="15" dirty="0" smtClean="0">
                <a:solidFill>
                  <a:srgbClr val="7E7E7E"/>
                </a:solidFill>
                <a:latin typeface="Arial"/>
                <a:cs typeface="Arial"/>
              </a:rPr>
              <a:t>…</a:t>
            </a:r>
            <a:r>
              <a:rPr lang="en-US" sz="1500" b="1" i="1" dirty="0" smtClean="0">
                <a:solidFill>
                  <a:srgbClr val="7E7E7E"/>
                </a:solidFill>
                <a:latin typeface="Arial"/>
                <a:cs typeface="Arial"/>
              </a:rPr>
              <a:t>.</a:t>
            </a:r>
            <a:endParaRPr lang="en-US" sz="1500" dirty="0" smtClean="0">
              <a:latin typeface="Arial"/>
              <a:cs typeface="Arial"/>
            </a:endParaRPr>
          </a:p>
          <a:p>
            <a:pPr marL="106680">
              <a:lnSpc>
                <a:spcPct val="100000"/>
              </a:lnSpc>
              <a:spcBef>
                <a:spcPts val="120"/>
              </a:spcBef>
            </a:pPr>
            <a:r>
              <a:rPr lang="en-US" sz="1500" i="1" dirty="0" smtClean="0">
                <a:solidFill>
                  <a:srgbClr val="7E7E7E"/>
                </a:solidFill>
                <a:latin typeface="Arial"/>
                <a:cs typeface="Arial"/>
              </a:rPr>
              <a:t>Il</a:t>
            </a:r>
            <a:r>
              <a:rPr lang="en-US" sz="1500" i="1" spc="5" dirty="0" smtClean="0">
                <a:solidFill>
                  <a:srgbClr val="7E7E7E"/>
                </a:solidFill>
                <a:latin typeface="Arial"/>
                <a:cs typeface="Arial"/>
              </a:rPr>
              <a:t> </a:t>
            </a:r>
            <a:r>
              <a:rPr lang="en-US" sz="1500" i="1" spc="-5" dirty="0" err="1" smtClean="0">
                <a:solidFill>
                  <a:srgbClr val="7E7E7E"/>
                </a:solidFill>
                <a:latin typeface="Arial"/>
                <a:cs typeface="Arial"/>
              </a:rPr>
              <a:t>m</a:t>
            </a:r>
            <a:r>
              <a:rPr lang="en-US" sz="1500" i="1" dirty="0" err="1" smtClean="0">
                <a:solidFill>
                  <a:srgbClr val="7E7E7E"/>
                </a:solidFill>
                <a:latin typeface="Arial"/>
                <a:cs typeface="Arial"/>
              </a:rPr>
              <a:t>io</a:t>
            </a:r>
            <a:r>
              <a:rPr lang="en-US" sz="1500" i="1" spc="10" dirty="0" smtClean="0">
                <a:solidFill>
                  <a:srgbClr val="7E7E7E"/>
                </a:solidFill>
                <a:latin typeface="Arial"/>
                <a:cs typeface="Arial"/>
              </a:rPr>
              <a:t> </a:t>
            </a:r>
            <a:r>
              <a:rPr lang="en-US" sz="1500" i="1" spc="5" dirty="0" err="1" smtClean="0">
                <a:solidFill>
                  <a:srgbClr val="7E7E7E"/>
                </a:solidFill>
                <a:latin typeface="Arial"/>
                <a:cs typeface="Arial"/>
              </a:rPr>
              <a:t>n</a:t>
            </a:r>
            <a:r>
              <a:rPr lang="en-US" sz="1500" i="1" spc="15" dirty="0" err="1" smtClean="0">
                <a:solidFill>
                  <a:srgbClr val="7E7E7E"/>
                </a:solidFill>
                <a:latin typeface="Arial"/>
                <a:cs typeface="Arial"/>
              </a:rPr>
              <a:t>o</a:t>
            </a:r>
            <a:r>
              <a:rPr lang="en-US" sz="1500" i="1" spc="-5" dirty="0" err="1" smtClean="0">
                <a:solidFill>
                  <a:srgbClr val="7E7E7E"/>
                </a:solidFill>
                <a:latin typeface="Arial"/>
                <a:cs typeface="Arial"/>
              </a:rPr>
              <a:t>m</a:t>
            </a:r>
            <a:r>
              <a:rPr lang="en-US" sz="1500" i="1" dirty="0" err="1" smtClean="0">
                <a:solidFill>
                  <a:srgbClr val="7E7E7E"/>
                </a:solidFill>
                <a:latin typeface="Arial"/>
                <a:cs typeface="Arial"/>
              </a:rPr>
              <a:t>i</a:t>
            </a:r>
            <a:r>
              <a:rPr lang="en-US" sz="1500" i="1" spc="5" dirty="0" err="1" smtClean="0">
                <a:solidFill>
                  <a:srgbClr val="7E7E7E"/>
                </a:solidFill>
                <a:latin typeface="Arial"/>
                <a:cs typeface="Arial"/>
              </a:rPr>
              <a:t>n</a:t>
            </a:r>
            <a:r>
              <a:rPr lang="en-US" sz="1500" i="1" dirty="0" err="1" smtClean="0">
                <a:solidFill>
                  <a:srgbClr val="7E7E7E"/>
                </a:solidFill>
                <a:latin typeface="Arial"/>
                <a:cs typeface="Arial"/>
              </a:rPr>
              <a:t>ati</a:t>
            </a:r>
            <a:r>
              <a:rPr lang="en-US" sz="1500" i="1" spc="5" dirty="0" err="1" smtClean="0">
                <a:solidFill>
                  <a:srgbClr val="7E7E7E"/>
                </a:solidFill>
                <a:latin typeface="Arial"/>
                <a:cs typeface="Arial"/>
              </a:rPr>
              <a:t>v</a:t>
            </a:r>
            <a:r>
              <a:rPr lang="en-US" sz="1500" i="1" dirty="0" err="1" smtClean="0">
                <a:solidFill>
                  <a:srgbClr val="7E7E7E"/>
                </a:solidFill>
                <a:latin typeface="Arial"/>
                <a:cs typeface="Arial"/>
              </a:rPr>
              <a:t>o</a:t>
            </a:r>
            <a:r>
              <a:rPr lang="en-US" sz="1500" i="1" spc="-20" dirty="0" smtClean="0">
                <a:solidFill>
                  <a:srgbClr val="7E7E7E"/>
                </a:solidFill>
                <a:latin typeface="Arial"/>
                <a:cs typeface="Arial"/>
              </a:rPr>
              <a:t> </a:t>
            </a:r>
            <a:r>
              <a:rPr lang="en-US" sz="1500" i="1" dirty="0" smtClean="0">
                <a:solidFill>
                  <a:srgbClr val="7E7E7E"/>
                </a:solidFill>
                <a:latin typeface="Arial"/>
                <a:cs typeface="Arial"/>
              </a:rPr>
              <a:t>è</a:t>
            </a:r>
            <a:r>
              <a:rPr lang="en-US" sz="1500" i="1" spc="5" dirty="0" smtClean="0">
                <a:solidFill>
                  <a:srgbClr val="7E7E7E"/>
                </a:solidFill>
                <a:latin typeface="Arial"/>
                <a:cs typeface="Arial"/>
              </a:rPr>
              <a:t> ………</a:t>
            </a:r>
            <a:r>
              <a:rPr lang="en-US" sz="1500" i="1" spc="10" dirty="0" smtClean="0">
                <a:solidFill>
                  <a:srgbClr val="7E7E7E"/>
                </a:solidFill>
                <a:latin typeface="Arial"/>
                <a:cs typeface="Arial"/>
              </a:rPr>
              <a:t>…</a:t>
            </a:r>
            <a:r>
              <a:rPr lang="en-US" sz="1500" i="1" spc="20" dirty="0" smtClean="0">
                <a:solidFill>
                  <a:srgbClr val="7E7E7E"/>
                </a:solidFill>
                <a:latin typeface="Arial"/>
                <a:cs typeface="Arial"/>
              </a:rPr>
              <a:t>…</a:t>
            </a:r>
            <a:r>
              <a:rPr lang="en-US" sz="1500" i="1" spc="5" dirty="0" smtClean="0">
                <a:solidFill>
                  <a:srgbClr val="7E7E7E"/>
                </a:solidFill>
                <a:latin typeface="Arial"/>
                <a:cs typeface="Arial"/>
              </a:rPr>
              <a:t>…………………</a:t>
            </a:r>
            <a:r>
              <a:rPr lang="en-US" sz="1500" i="1" spc="-5" dirty="0" smtClean="0">
                <a:solidFill>
                  <a:srgbClr val="7E7E7E"/>
                </a:solidFill>
                <a:latin typeface="Arial"/>
                <a:cs typeface="Arial"/>
              </a:rPr>
              <a:t>…</a:t>
            </a:r>
            <a:r>
              <a:rPr lang="en-US" sz="1500" i="1" spc="5" dirty="0" smtClean="0">
                <a:solidFill>
                  <a:srgbClr val="7E7E7E"/>
                </a:solidFill>
                <a:latin typeface="Arial"/>
                <a:cs typeface="Arial"/>
              </a:rPr>
              <a:t>………</a:t>
            </a:r>
            <a:r>
              <a:rPr lang="en-US" sz="1500" i="1" spc="-5" dirty="0" smtClean="0">
                <a:solidFill>
                  <a:srgbClr val="7E7E7E"/>
                </a:solidFill>
                <a:latin typeface="Arial"/>
                <a:cs typeface="Arial"/>
              </a:rPr>
              <a:t>…</a:t>
            </a:r>
            <a:r>
              <a:rPr lang="en-US" sz="1500" i="1" spc="5" dirty="0" smtClean="0">
                <a:solidFill>
                  <a:srgbClr val="7E7E7E"/>
                </a:solidFill>
                <a:latin typeface="Arial"/>
                <a:cs typeface="Arial"/>
              </a:rPr>
              <a:t>…</a:t>
            </a:r>
            <a:r>
              <a:rPr lang="en-US" sz="1500" i="1" spc="10" dirty="0" smtClean="0">
                <a:solidFill>
                  <a:srgbClr val="7E7E7E"/>
                </a:solidFill>
                <a:latin typeface="Arial"/>
                <a:cs typeface="Arial"/>
              </a:rPr>
              <a:t>…</a:t>
            </a:r>
            <a:r>
              <a:rPr lang="en-US" sz="1500" i="1" spc="20" dirty="0" smtClean="0">
                <a:solidFill>
                  <a:srgbClr val="7E7E7E"/>
                </a:solidFill>
                <a:latin typeface="Arial"/>
                <a:cs typeface="Arial"/>
              </a:rPr>
              <a:t>…</a:t>
            </a:r>
            <a:r>
              <a:rPr lang="en-US" sz="1500" i="1" dirty="0" smtClean="0">
                <a:solidFill>
                  <a:srgbClr val="7E7E7E"/>
                </a:solidFill>
                <a:latin typeface="Arial"/>
                <a:cs typeface="Arial"/>
              </a:rPr>
              <a:t>”</a:t>
            </a:r>
            <a:endParaRPr lang="en-US" sz="1500" dirty="0" smtClean="0">
              <a:latin typeface="Arial"/>
              <a:cs typeface="Arial"/>
            </a:endParaRPr>
          </a:p>
          <a:p>
            <a:pPr>
              <a:lnSpc>
                <a:spcPct val="100000"/>
              </a:lnSpc>
              <a:spcBef>
                <a:spcPts val="22"/>
              </a:spcBef>
            </a:pPr>
            <a:endParaRPr lang="en-US" sz="1650" dirty="0" smtClean="0">
              <a:latin typeface="Times New Roman"/>
              <a:cs typeface="Times New Roman"/>
            </a:endParaRPr>
          </a:p>
          <a:p>
            <a:pPr marL="106680">
              <a:lnSpc>
                <a:spcPts val="1760"/>
              </a:lnSpc>
            </a:pPr>
            <a:r>
              <a:rPr lang="en-US" sz="1500" i="1" dirty="0" smtClean="0">
                <a:solidFill>
                  <a:srgbClr val="7E7E7E"/>
                </a:solidFill>
                <a:latin typeface="Arial"/>
                <a:cs typeface="Arial"/>
              </a:rPr>
              <a:t>“</a:t>
            </a:r>
            <a:r>
              <a:rPr lang="en-US" sz="1500" i="1" spc="5" dirty="0" smtClean="0">
                <a:solidFill>
                  <a:srgbClr val="7E7E7E"/>
                </a:solidFill>
                <a:latin typeface="Arial"/>
                <a:cs typeface="Arial"/>
              </a:rPr>
              <a:t> </a:t>
            </a:r>
            <a:r>
              <a:rPr lang="en-US" sz="1500" i="1" spc="-5" dirty="0" err="1" smtClean="0">
                <a:solidFill>
                  <a:srgbClr val="7E7E7E"/>
                </a:solidFill>
                <a:latin typeface="Arial"/>
                <a:cs typeface="Arial"/>
              </a:rPr>
              <a:t>R</a:t>
            </a:r>
            <a:r>
              <a:rPr lang="en-US" sz="1500" i="1" dirty="0" err="1" smtClean="0">
                <a:solidFill>
                  <a:srgbClr val="7E7E7E"/>
                </a:solidFill>
                <a:latin typeface="Arial"/>
                <a:cs typeface="Arial"/>
              </a:rPr>
              <a:t>i</a:t>
            </a:r>
            <a:r>
              <a:rPr lang="en-US" sz="1500" i="1" spc="5" dirty="0" err="1" smtClean="0">
                <a:solidFill>
                  <a:srgbClr val="7E7E7E"/>
                </a:solidFill>
                <a:latin typeface="Arial"/>
                <a:cs typeface="Arial"/>
              </a:rPr>
              <a:t>p</a:t>
            </a:r>
            <a:r>
              <a:rPr lang="en-US" sz="1500" i="1" dirty="0" err="1" smtClean="0">
                <a:solidFill>
                  <a:srgbClr val="7E7E7E"/>
                </a:solidFill>
                <a:latin typeface="Arial"/>
                <a:cs typeface="Arial"/>
              </a:rPr>
              <a:t>et</a:t>
            </a:r>
            <a:r>
              <a:rPr lang="en-US" sz="1500" i="1" spc="5" dirty="0" err="1" smtClean="0">
                <a:solidFill>
                  <a:srgbClr val="7E7E7E"/>
                </a:solidFill>
                <a:latin typeface="Arial"/>
                <a:cs typeface="Arial"/>
              </a:rPr>
              <a:t>o</a:t>
            </a:r>
            <a:r>
              <a:rPr lang="en-US" sz="1500" i="1" dirty="0" smtClean="0">
                <a:solidFill>
                  <a:srgbClr val="7E7E7E"/>
                </a:solidFill>
                <a:latin typeface="Arial"/>
                <a:cs typeface="Arial"/>
              </a:rPr>
              <a:t>, </a:t>
            </a:r>
            <a:r>
              <a:rPr lang="en-US" sz="1500" i="1" spc="5" dirty="0" err="1" smtClean="0">
                <a:solidFill>
                  <a:srgbClr val="7E7E7E"/>
                </a:solidFill>
                <a:latin typeface="Arial"/>
                <a:cs typeface="Arial"/>
              </a:rPr>
              <a:t>ch</a:t>
            </a:r>
            <a:r>
              <a:rPr lang="en-US" sz="1500" i="1" dirty="0" err="1" smtClean="0">
                <a:solidFill>
                  <a:srgbClr val="7E7E7E"/>
                </a:solidFill>
                <a:latin typeface="Arial"/>
                <a:cs typeface="Arial"/>
              </a:rPr>
              <a:t>i</a:t>
            </a:r>
            <a:r>
              <a:rPr lang="en-US" sz="1500" i="1" spc="15" dirty="0" err="1" smtClean="0">
                <a:solidFill>
                  <a:srgbClr val="7E7E7E"/>
                </a:solidFill>
                <a:latin typeface="Arial"/>
                <a:cs typeface="Arial"/>
              </a:rPr>
              <a:t>a</a:t>
            </a:r>
            <a:r>
              <a:rPr lang="en-US" sz="1500" i="1" dirty="0" err="1" smtClean="0">
                <a:solidFill>
                  <a:srgbClr val="7E7E7E"/>
                </a:solidFill>
                <a:latin typeface="Arial"/>
                <a:cs typeface="Arial"/>
              </a:rPr>
              <a:t>mo</a:t>
            </a:r>
            <a:r>
              <a:rPr lang="en-US" sz="1500" i="1" spc="-5" dirty="0" smtClean="0">
                <a:solidFill>
                  <a:srgbClr val="7E7E7E"/>
                </a:solidFill>
                <a:latin typeface="Arial"/>
                <a:cs typeface="Arial"/>
              </a:rPr>
              <a:t> </a:t>
            </a:r>
            <a:r>
              <a:rPr lang="en-US" sz="1500" i="1" spc="5" dirty="0" err="1" smtClean="0">
                <a:solidFill>
                  <a:srgbClr val="7E7E7E"/>
                </a:solidFill>
                <a:latin typeface="Arial"/>
                <a:cs typeface="Arial"/>
              </a:rPr>
              <a:t>da</a:t>
            </a:r>
            <a:r>
              <a:rPr lang="en-US" sz="1500" i="1" dirty="0" err="1" smtClean="0">
                <a:solidFill>
                  <a:srgbClr val="7E7E7E"/>
                </a:solidFill>
                <a:latin typeface="Arial"/>
                <a:cs typeface="Arial"/>
              </a:rPr>
              <a:t>l</a:t>
            </a:r>
            <a:r>
              <a:rPr lang="en-US" sz="1500" i="1" spc="15" dirty="0" err="1" smtClean="0">
                <a:solidFill>
                  <a:srgbClr val="7E7E7E"/>
                </a:solidFill>
                <a:latin typeface="Arial"/>
                <a:cs typeface="Arial"/>
              </a:rPr>
              <a:t>l</a:t>
            </a:r>
            <a:r>
              <a:rPr lang="en-US" sz="1500" i="1" spc="-70" dirty="0" err="1" smtClean="0">
                <a:solidFill>
                  <a:srgbClr val="7E7E7E"/>
                </a:solidFill>
                <a:latin typeface="Arial"/>
                <a:cs typeface="Arial"/>
              </a:rPr>
              <a:t>’</a:t>
            </a:r>
            <a:r>
              <a:rPr lang="en-US" sz="1500" i="1" spc="5" dirty="0" err="1" smtClean="0">
                <a:solidFill>
                  <a:srgbClr val="7E7E7E"/>
                </a:solidFill>
                <a:latin typeface="Arial"/>
                <a:cs typeface="Arial"/>
              </a:rPr>
              <a:t>ed</a:t>
            </a:r>
            <a:r>
              <a:rPr lang="en-US" sz="1500" i="1" dirty="0" err="1" smtClean="0">
                <a:solidFill>
                  <a:srgbClr val="7E7E7E"/>
                </a:solidFill>
                <a:latin typeface="Arial"/>
                <a:cs typeface="Arial"/>
              </a:rPr>
              <a:t>ifi</a:t>
            </a:r>
            <a:r>
              <a:rPr lang="en-US" sz="1500" i="1" spc="5" dirty="0" err="1" smtClean="0">
                <a:solidFill>
                  <a:srgbClr val="7E7E7E"/>
                </a:solidFill>
                <a:latin typeface="Arial"/>
                <a:cs typeface="Arial"/>
              </a:rPr>
              <a:t>c</a:t>
            </a:r>
            <a:r>
              <a:rPr lang="en-US" sz="1500" i="1" dirty="0" err="1" smtClean="0">
                <a:solidFill>
                  <a:srgbClr val="7E7E7E"/>
                </a:solidFill>
                <a:latin typeface="Arial"/>
                <a:cs typeface="Arial"/>
              </a:rPr>
              <a:t>io</a:t>
            </a:r>
            <a:r>
              <a:rPr lang="en-US" sz="1500" i="1" spc="35" dirty="0" smtClean="0">
                <a:solidFill>
                  <a:srgbClr val="7E7E7E"/>
                </a:solidFill>
                <a:latin typeface="Arial"/>
                <a:cs typeface="Arial"/>
              </a:rPr>
              <a:t> </a:t>
            </a:r>
            <a:r>
              <a:rPr lang="en-US" sz="1500" i="1" spc="5" dirty="0" smtClean="0">
                <a:solidFill>
                  <a:srgbClr val="7E7E7E"/>
                </a:solidFill>
                <a:latin typeface="Arial"/>
                <a:cs typeface="Arial"/>
              </a:rPr>
              <a:t>d</a:t>
            </a:r>
            <a:r>
              <a:rPr lang="en-US" sz="1500" i="1" dirty="0" smtClean="0">
                <a:solidFill>
                  <a:srgbClr val="7E7E7E"/>
                </a:solidFill>
                <a:latin typeface="Arial"/>
                <a:cs typeface="Arial"/>
              </a:rPr>
              <a:t>i</a:t>
            </a:r>
            <a:r>
              <a:rPr lang="en-US" sz="1500" i="1" spc="-10" dirty="0" smtClean="0">
                <a:solidFill>
                  <a:srgbClr val="7E7E7E"/>
                </a:solidFill>
                <a:latin typeface="Arial"/>
                <a:cs typeface="Arial"/>
              </a:rPr>
              <a:t> </a:t>
            </a:r>
            <a:r>
              <a:rPr lang="en-US" sz="1500" i="1" spc="5" dirty="0" smtClean="0">
                <a:solidFill>
                  <a:srgbClr val="7E7E7E"/>
                </a:solidFill>
                <a:latin typeface="Arial"/>
                <a:cs typeface="Arial"/>
              </a:rPr>
              <a:t>v</a:t>
            </a:r>
            <a:r>
              <a:rPr lang="en-US" sz="1500" i="1" dirty="0" smtClean="0">
                <a:solidFill>
                  <a:srgbClr val="7E7E7E"/>
                </a:solidFill>
                <a:latin typeface="Arial"/>
                <a:cs typeface="Arial"/>
              </a:rPr>
              <a:t>ia</a:t>
            </a:r>
            <a:r>
              <a:rPr lang="en-US" sz="1500" i="1" spc="10" dirty="0" smtClean="0">
                <a:solidFill>
                  <a:srgbClr val="7E7E7E"/>
                </a:solidFill>
                <a:latin typeface="Arial"/>
                <a:cs typeface="Arial"/>
              </a:rPr>
              <a:t> </a:t>
            </a:r>
            <a:r>
              <a:rPr lang="en-US" sz="1500" b="1" i="1" dirty="0" smtClean="0">
                <a:solidFill>
                  <a:srgbClr val="7E7E7E"/>
                </a:solidFill>
                <a:latin typeface="Arial"/>
                <a:cs typeface="Arial"/>
              </a:rPr>
              <a:t>…………….</a:t>
            </a:r>
            <a:r>
              <a:rPr lang="en-US" sz="1500" b="1" i="1" spc="5" dirty="0" smtClean="0">
                <a:solidFill>
                  <a:srgbClr val="7E7E7E"/>
                </a:solidFill>
                <a:latin typeface="Arial"/>
                <a:cs typeface="Arial"/>
              </a:rPr>
              <a:t>.</a:t>
            </a:r>
            <a:r>
              <a:rPr lang="en-US" sz="1500" i="1" dirty="0" smtClean="0">
                <a:solidFill>
                  <a:srgbClr val="7E7E7E"/>
                </a:solidFill>
                <a:latin typeface="Arial"/>
                <a:cs typeface="Arial"/>
              </a:rPr>
              <a:t>;</a:t>
            </a:r>
            <a:endParaRPr lang="en-US" sz="1500" dirty="0" smtClean="0">
              <a:latin typeface="Arial"/>
              <a:cs typeface="Arial"/>
            </a:endParaRPr>
          </a:p>
          <a:p>
            <a:pPr marL="106680">
              <a:lnSpc>
                <a:spcPts val="1760"/>
              </a:lnSpc>
            </a:pPr>
            <a:r>
              <a:rPr lang="en-US" sz="1500" i="1" spc="5" dirty="0" err="1" smtClean="0">
                <a:solidFill>
                  <a:srgbClr val="7E7E7E"/>
                </a:solidFill>
                <a:latin typeface="Arial"/>
                <a:cs typeface="Arial"/>
              </a:rPr>
              <a:t>vo</a:t>
            </a:r>
            <a:r>
              <a:rPr lang="en-US" sz="1500" i="1" dirty="0" err="1" smtClean="0">
                <a:solidFill>
                  <a:srgbClr val="7E7E7E"/>
                </a:solidFill>
                <a:latin typeface="Arial"/>
                <a:cs typeface="Arial"/>
              </a:rPr>
              <a:t>rr</a:t>
            </a:r>
            <a:r>
              <a:rPr lang="en-US" sz="1500" i="1" spc="5" dirty="0" err="1" smtClean="0">
                <a:solidFill>
                  <a:srgbClr val="7E7E7E"/>
                </a:solidFill>
                <a:latin typeface="Arial"/>
                <a:cs typeface="Arial"/>
              </a:rPr>
              <a:t>e</a:t>
            </a:r>
            <a:r>
              <a:rPr lang="en-US" sz="1500" i="1" dirty="0" err="1" smtClean="0">
                <a:solidFill>
                  <a:srgbClr val="7E7E7E"/>
                </a:solidFill>
                <a:latin typeface="Arial"/>
                <a:cs typeface="Arial"/>
              </a:rPr>
              <a:t>i</a:t>
            </a:r>
            <a:r>
              <a:rPr lang="en-US" sz="1500" i="1" spc="-10" dirty="0" smtClean="0">
                <a:solidFill>
                  <a:srgbClr val="7E7E7E"/>
                </a:solidFill>
                <a:latin typeface="Arial"/>
                <a:cs typeface="Arial"/>
              </a:rPr>
              <a:t> </a:t>
            </a:r>
            <a:r>
              <a:rPr lang="en-US" sz="1500" i="1" dirty="0" err="1" smtClean="0">
                <a:solidFill>
                  <a:srgbClr val="7E7E7E"/>
                </a:solidFill>
                <a:latin typeface="Arial"/>
                <a:cs typeface="Arial"/>
              </a:rPr>
              <a:t>segnal</a:t>
            </a:r>
            <a:r>
              <a:rPr lang="en-US" sz="1500" i="1" spc="15" dirty="0" err="1" smtClean="0">
                <a:solidFill>
                  <a:srgbClr val="7E7E7E"/>
                </a:solidFill>
                <a:latin typeface="Arial"/>
                <a:cs typeface="Arial"/>
              </a:rPr>
              <a:t>a</a:t>
            </a:r>
            <a:r>
              <a:rPr lang="en-US" sz="1500" i="1" dirty="0" err="1" smtClean="0">
                <a:solidFill>
                  <a:srgbClr val="7E7E7E"/>
                </a:solidFill>
                <a:latin typeface="Arial"/>
                <a:cs typeface="Arial"/>
              </a:rPr>
              <a:t>re</a:t>
            </a:r>
            <a:r>
              <a:rPr lang="en-US" sz="1500" i="1" spc="-15" dirty="0" smtClean="0">
                <a:solidFill>
                  <a:srgbClr val="7E7E7E"/>
                </a:solidFill>
                <a:latin typeface="Arial"/>
                <a:cs typeface="Arial"/>
              </a:rPr>
              <a:t> </a:t>
            </a:r>
            <a:r>
              <a:rPr lang="en-US" sz="1500" i="1" spc="5" dirty="0" err="1" smtClean="0">
                <a:solidFill>
                  <a:srgbClr val="7E7E7E"/>
                </a:solidFill>
                <a:latin typeface="Arial"/>
                <a:cs typeface="Arial"/>
              </a:rPr>
              <a:t>u</a:t>
            </a:r>
            <a:r>
              <a:rPr lang="en-US" sz="1500" i="1" spc="15" dirty="0" err="1" smtClean="0">
                <a:solidFill>
                  <a:srgbClr val="7E7E7E"/>
                </a:solidFill>
                <a:latin typeface="Arial"/>
                <a:cs typeface="Arial"/>
              </a:rPr>
              <a:t>n</a:t>
            </a:r>
            <a:r>
              <a:rPr lang="en-US" sz="1500" i="1" spc="-60" dirty="0" err="1" smtClean="0">
                <a:solidFill>
                  <a:srgbClr val="7E7E7E"/>
                </a:solidFill>
                <a:latin typeface="Arial"/>
                <a:cs typeface="Arial"/>
              </a:rPr>
              <a:t>’</a:t>
            </a:r>
            <a:r>
              <a:rPr lang="en-US" sz="1500" i="1" spc="15" dirty="0" err="1" smtClean="0">
                <a:solidFill>
                  <a:srgbClr val="7E7E7E"/>
                </a:solidFill>
                <a:latin typeface="Arial"/>
                <a:cs typeface="Arial"/>
              </a:rPr>
              <a:t>e</a:t>
            </a:r>
            <a:r>
              <a:rPr lang="en-US" sz="1500" i="1" spc="-5" dirty="0" err="1" smtClean="0">
                <a:solidFill>
                  <a:srgbClr val="7E7E7E"/>
                </a:solidFill>
                <a:latin typeface="Arial"/>
                <a:cs typeface="Arial"/>
              </a:rPr>
              <a:t>m</a:t>
            </a:r>
            <a:r>
              <a:rPr lang="en-US" sz="1500" i="1" spc="5" dirty="0" err="1" smtClean="0">
                <a:solidFill>
                  <a:srgbClr val="7E7E7E"/>
                </a:solidFill>
                <a:latin typeface="Arial"/>
                <a:cs typeface="Arial"/>
              </a:rPr>
              <a:t>e</a:t>
            </a:r>
            <a:r>
              <a:rPr lang="en-US" sz="1500" i="1" dirty="0" err="1" smtClean="0">
                <a:solidFill>
                  <a:srgbClr val="7E7E7E"/>
                </a:solidFill>
                <a:latin typeface="Arial"/>
                <a:cs typeface="Arial"/>
              </a:rPr>
              <a:t>r</a:t>
            </a:r>
            <a:r>
              <a:rPr lang="en-US" sz="1500" i="1" spc="5" dirty="0" err="1" smtClean="0">
                <a:solidFill>
                  <a:srgbClr val="7E7E7E"/>
                </a:solidFill>
                <a:latin typeface="Arial"/>
                <a:cs typeface="Arial"/>
              </a:rPr>
              <a:t>ge</a:t>
            </a:r>
            <a:r>
              <a:rPr lang="en-US" sz="1500" i="1" spc="55" dirty="0" err="1" smtClean="0">
                <a:solidFill>
                  <a:srgbClr val="7E7E7E"/>
                </a:solidFill>
                <a:latin typeface="Arial"/>
                <a:cs typeface="Arial"/>
              </a:rPr>
              <a:t>n</a:t>
            </a:r>
            <a:r>
              <a:rPr lang="en-US" sz="1500" i="1" spc="-70" dirty="0" err="1" smtClean="0">
                <a:solidFill>
                  <a:srgbClr val="7E7E7E"/>
                </a:solidFill>
                <a:latin typeface="Arial"/>
                <a:cs typeface="Arial"/>
              </a:rPr>
              <a:t>z</a:t>
            </a:r>
            <a:r>
              <a:rPr lang="en-US" sz="1500" i="1" spc="5" dirty="0" err="1" smtClean="0">
                <a:solidFill>
                  <a:srgbClr val="7E7E7E"/>
                </a:solidFill>
                <a:latin typeface="Arial"/>
                <a:cs typeface="Arial"/>
              </a:rPr>
              <a:t>a</a:t>
            </a:r>
            <a:r>
              <a:rPr lang="en-US" sz="1500" i="1" dirty="0" smtClean="0">
                <a:solidFill>
                  <a:srgbClr val="7E7E7E"/>
                </a:solidFill>
                <a:latin typeface="Arial"/>
                <a:cs typeface="Arial"/>
              </a:rPr>
              <a:t>,</a:t>
            </a:r>
            <a:r>
              <a:rPr lang="en-US" sz="1500" i="1" spc="50" dirty="0" smtClean="0">
                <a:solidFill>
                  <a:srgbClr val="7E7E7E"/>
                </a:solidFill>
                <a:latin typeface="Arial"/>
                <a:cs typeface="Arial"/>
              </a:rPr>
              <a:t> </a:t>
            </a:r>
            <a:r>
              <a:rPr lang="en-US" sz="1500" b="1" i="1" spc="-5" dirty="0" err="1" smtClean="0">
                <a:solidFill>
                  <a:srgbClr val="7E7E7E"/>
                </a:solidFill>
                <a:latin typeface="Arial"/>
                <a:cs typeface="Arial"/>
              </a:rPr>
              <a:t>d</a:t>
            </a:r>
            <a:r>
              <a:rPr lang="en-US" sz="1500" b="1" i="1" dirty="0" err="1" smtClean="0">
                <a:solidFill>
                  <a:srgbClr val="7E7E7E"/>
                </a:solidFill>
                <a:latin typeface="Arial"/>
                <a:cs typeface="Arial"/>
              </a:rPr>
              <a:t>escri</a:t>
            </a:r>
            <a:r>
              <a:rPr lang="en-US" sz="1500" b="1" i="1" spc="5" dirty="0" err="1" smtClean="0">
                <a:solidFill>
                  <a:srgbClr val="7E7E7E"/>
                </a:solidFill>
                <a:latin typeface="Arial"/>
                <a:cs typeface="Arial"/>
              </a:rPr>
              <a:t>v</a:t>
            </a:r>
            <a:r>
              <a:rPr lang="en-US" sz="1500" b="1" i="1" dirty="0" err="1" smtClean="0">
                <a:solidFill>
                  <a:srgbClr val="7E7E7E"/>
                </a:solidFill>
                <a:latin typeface="Arial"/>
                <a:cs typeface="Arial"/>
              </a:rPr>
              <a:t>e</a:t>
            </a:r>
            <a:r>
              <a:rPr lang="en-US" sz="1500" b="1" i="1" spc="10" dirty="0" err="1" smtClean="0">
                <a:solidFill>
                  <a:srgbClr val="7E7E7E"/>
                </a:solidFill>
                <a:latin typeface="Arial"/>
                <a:cs typeface="Arial"/>
              </a:rPr>
              <a:t>r</a:t>
            </a:r>
            <a:r>
              <a:rPr lang="en-US" sz="1500" b="1" i="1" dirty="0" err="1" smtClean="0">
                <a:solidFill>
                  <a:srgbClr val="7E7E7E"/>
                </a:solidFill>
                <a:latin typeface="Arial"/>
                <a:cs typeface="Arial"/>
              </a:rPr>
              <a:t>e</a:t>
            </a:r>
            <a:r>
              <a:rPr lang="en-US" sz="1500" b="1" i="1" spc="-5" dirty="0" smtClean="0">
                <a:solidFill>
                  <a:srgbClr val="7E7E7E"/>
                </a:solidFill>
                <a:latin typeface="Arial"/>
                <a:cs typeface="Arial"/>
              </a:rPr>
              <a:t> </a:t>
            </a:r>
            <a:r>
              <a:rPr lang="en-US" sz="1500" b="1" i="1" spc="15" dirty="0" smtClean="0">
                <a:solidFill>
                  <a:srgbClr val="7E7E7E"/>
                </a:solidFill>
                <a:latin typeface="Arial"/>
                <a:cs typeface="Arial"/>
              </a:rPr>
              <a:t>l</a:t>
            </a:r>
            <a:r>
              <a:rPr lang="en-US" sz="1500" b="1" i="1" dirty="0" smtClean="0">
                <a:solidFill>
                  <a:srgbClr val="7E7E7E"/>
                </a:solidFill>
                <a:latin typeface="Arial"/>
                <a:cs typeface="Arial"/>
              </a:rPr>
              <a:t>a</a:t>
            </a:r>
            <a:r>
              <a:rPr lang="en-US" sz="1500" b="1" i="1" spc="-20" dirty="0" smtClean="0">
                <a:solidFill>
                  <a:srgbClr val="7E7E7E"/>
                </a:solidFill>
                <a:latin typeface="Arial"/>
                <a:cs typeface="Arial"/>
              </a:rPr>
              <a:t> </a:t>
            </a:r>
            <a:r>
              <a:rPr lang="en-US" sz="1500" b="1" i="1" spc="5" dirty="0" err="1" smtClean="0">
                <a:solidFill>
                  <a:srgbClr val="7E7E7E"/>
                </a:solidFill>
                <a:latin typeface="Arial"/>
                <a:cs typeface="Arial"/>
              </a:rPr>
              <a:t>t</a:t>
            </a:r>
            <a:r>
              <a:rPr lang="en-US" sz="1500" b="1" i="1" dirty="0" err="1" smtClean="0">
                <a:solidFill>
                  <a:srgbClr val="7E7E7E"/>
                </a:solidFill>
                <a:latin typeface="Arial"/>
                <a:cs typeface="Arial"/>
              </a:rPr>
              <a:t>ip</a:t>
            </a:r>
            <a:r>
              <a:rPr lang="en-US" sz="1500" b="1" i="1" spc="-10" dirty="0" err="1" smtClean="0">
                <a:solidFill>
                  <a:srgbClr val="7E7E7E"/>
                </a:solidFill>
                <a:latin typeface="Arial"/>
                <a:cs typeface="Arial"/>
              </a:rPr>
              <a:t>o</a:t>
            </a:r>
            <a:r>
              <a:rPr lang="en-US" sz="1500" b="1" i="1" dirty="0" err="1" smtClean="0">
                <a:solidFill>
                  <a:srgbClr val="7E7E7E"/>
                </a:solidFill>
                <a:latin typeface="Arial"/>
                <a:cs typeface="Arial"/>
              </a:rPr>
              <a:t>lo</a:t>
            </a:r>
            <a:r>
              <a:rPr lang="en-US" sz="1500" b="1" i="1" spc="-10" dirty="0" err="1" smtClean="0">
                <a:solidFill>
                  <a:srgbClr val="7E7E7E"/>
                </a:solidFill>
                <a:latin typeface="Arial"/>
                <a:cs typeface="Arial"/>
              </a:rPr>
              <a:t>g</a:t>
            </a:r>
            <a:r>
              <a:rPr lang="en-US" sz="1500" b="1" i="1" spc="5" dirty="0" err="1" smtClean="0">
                <a:solidFill>
                  <a:srgbClr val="7E7E7E"/>
                </a:solidFill>
                <a:latin typeface="Arial"/>
                <a:cs typeface="Arial"/>
              </a:rPr>
              <a:t>i</a:t>
            </a:r>
            <a:r>
              <a:rPr lang="en-US" sz="1500" b="1" i="1" dirty="0" err="1" smtClean="0">
                <a:solidFill>
                  <a:srgbClr val="7E7E7E"/>
                </a:solidFill>
                <a:latin typeface="Arial"/>
                <a:cs typeface="Arial"/>
              </a:rPr>
              <a:t>a</a:t>
            </a:r>
            <a:r>
              <a:rPr lang="en-US" sz="1500" b="1" i="1" spc="-5" dirty="0" smtClean="0">
                <a:solidFill>
                  <a:srgbClr val="7E7E7E"/>
                </a:solidFill>
                <a:latin typeface="Arial"/>
                <a:cs typeface="Arial"/>
              </a:rPr>
              <a:t> d</a:t>
            </a:r>
            <a:r>
              <a:rPr lang="en-US" sz="1500" b="1" i="1" dirty="0" smtClean="0">
                <a:solidFill>
                  <a:srgbClr val="7E7E7E"/>
                </a:solidFill>
                <a:latin typeface="Arial"/>
                <a:cs typeface="Arial"/>
              </a:rPr>
              <a:t>i</a:t>
            </a:r>
            <a:endParaRPr lang="en-US" sz="1500" dirty="0" smtClean="0">
              <a:latin typeface="Arial"/>
              <a:cs typeface="Arial"/>
            </a:endParaRPr>
          </a:p>
          <a:p>
            <a:pPr marL="106680">
              <a:lnSpc>
                <a:spcPct val="100000"/>
              </a:lnSpc>
              <a:spcBef>
                <a:spcPts val="35"/>
              </a:spcBef>
            </a:pPr>
            <a:r>
              <a:rPr lang="en-US" sz="1500" b="1" i="1" spc="15" dirty="0" err="1" smtClean="0">
                <a:solidFill>
                  <a:srgbClr val="7E7E7E"/>
                </a:solidFill>
                <a:latin typeface="Arial"/>
                <a:cs typeface="Arial"/>
              </a:rPr>
              <a:t>e</a:t>
            </a:r>
            <a:r>
              <a:rPr lang="en-US" sz="1500" b="1" i="1" dirty="0" err="1" smtClean="0">
                <a:solidFill>
                  <a:srgbClr val="7E7E7E"/>
                </a:solidFill>
                <a:latin typeface="Arial"/>
                <a:cs typeface="Arial"/>
              </a:rPr>
              <a:t>mer</a:t>
            </a:r>
            <a:r>
              <a:rPr lang="en-US" sz="1500" b="1" i="1" spc="-5" dirty="0" err="1" smtClean="0">
                <a:solidFill>
                  <a:srgbClr val="7E7E7E"/>
                </a:solidFill>
                <a:latin typeface="Arial"/>
                <a:cs typeface="Arial"/>
              </a:rPr>
              <a:t>g</a:t>
            </a:r>
            <a:r>
              <a:rPr lang="en-US" sz="1500" b="1" i="1" dirty="0" err="1" smtClean="0">
                <a:solidFill>
                  <a:srgbClr val="7E7E7E"/>
                </a:solidFill>
                <a:latin typeface="Arial"/>
                <a:cs typeface="Arial"/>
              </a:rPr>
              <a:t>e</a:t>
            </a:r>
            <a:r>
              <a:rPr lang="en-US" sz="1500" b="1" i="1" spc="-5" dirty="0" err="1" smtClean="0">
                <a:solidFill>
                  <a:srgbClr val="7E7E7E"/>
                </a:solidFill>
                <a:latin typeface="Arial"/>
                <a:cs typeface="Arial"/>
              </a:rPr>
              <a:t>n</a:t>
            </a:r>
            <a:r>
              <a:rPr lang="en-US" sz="1500" b="1" i="1" dirty="0" err="1" smtClean="0">
                <a:solidFill>
                  <a:srgbClr val="7E7E7E"/>
                </a:solidFill>
                <a:latin typeface="Arial"/>
                <a:cs typeface="Arial"/>
              </a:rPr>
              <a:t>z</a:t>
            </a:r>
            <a:r>
              <a:rPr lang="en-US" sz="1500" b="1" i="1" spc="10" dirty="0" err="1" smtClean="0">
                <a:solidFill>
                  <a:srgbClr val="7E7E7E"/>
                </a:solidFill>
                <a:latin typeface="Arial"/>
                <a:cs typeface="Arial"/>
              </a:rPr>
              <a:t>a</a:t>
            </a:r>
            <a:r>
              <a:rPr lang="en-US" sz="1500" i="1" dirty="0" smtClean="0">
                <a:solidFill>
                  <a:srgbClr val="7E7E7E"/>
                </a:solidFill>
                <a:latin typeface="Arial"/>
                <a:cs typeface="Arial"/>
              </a:rPr>
              <a:t>,</a:t>
            </a:r>
            <a:r>
              <a:rPr lang="en-US" sz="1500" i="1" spc="15" dirty="0" smtClean="0">
                <a:solidFill>
                  <a:srgbClr val="7E7E7E"/>
                </a:solidFill>
                <a:latin typeface="Arial"/>
                <a:cs typeface="Arial"/>
              </a:rPr>
              <a:t> </a:t>
            </a:r>
            <a:r>
              <a:rPr lang="en-US" sz="1500" i="1" spc="5" dirty="0" err="1" smtClean="0">
                <a:solidFill>
                  <a:srgbClr val="7E7E7E"/>
                </a:solidFill>
                <a:latin typeface="Arial"/>
                <a:cs typeface="Arial"/>
              </a:rPr>
              <a:t>p</a:t>
            </a:r>
            <a:r>
              <a:rPr lang="en-US" sz="1500" i="1" dirty="0" err="1" smtClean="0">
                <a:solidFill>
                  <a:srgbClr val="7E7E7E"/>
                </a:solidFill>
                <a:latin typeface="Arial"/>
                <a:cs typeface="Arial"/>
              </a:rPr>
              <a:t>r</a:t>
            </a:r>
            <a:r>
              <a:rPr lang="en-US" sz="1500" i="1" spc="5" dirty="0" err="1" smtClean="0">
                <a:solidFill>
                  <a:srgbClr val="7E7E7E"/>
                </a:solidFill>
                <a:latin typeface="Arial"/>
                <a:cs typeface="Arial"/>
              </a:rPr>
              <a:t>ess</a:t>
            </a:r>
            <a:r>
              <a:rPr lang="en-US" sz="1500" i="1" dirty="0" err="1" smtClean="0">
                <a:solidFill>
                  <a:srgbClr val="7E7E7E"/>
                </a:solidFill>
                <a:latin typeface="Arial"/>
                <a:cs typeface="Arial"/>
              </a:rPr>
              <a:t>o</a:t>
            </a:r>
            <a:r>
              <a:rPr lang="en-US" sz="1500" i="1" spc="-20" dirty="0" smtClean="0">
                <a:solidFill>
                  <a:srgbClr val="7E7E7E"/>
                </a:solidFill>
                <a:latin typeface="Arial"/>
                <a:cs typeface="Arial"/>
              </a:rPr>
              <a:t> </a:t>
            </a:r>
            <a:r>
              <a:rPr lang="en-US" sz="1500" i="1" dirty="0" smtClean="0">
                <a:solidFill>
                  <a:srgbClr val="7E7E7E"/>
                </a:solidFill>
                <a:latin typeface="Arial"/>
                <a:cs typeface="Arial"/>
              </a:rPr>
              <a:t>la</a:t>
            </a:r>
            <a:r>
              <a:rPr lang="en-US" sz="1500" i="1" spc="10" dirty="0" smtClean="0">
                <a:solidFill>
                  <a:srgbClr val="7E7E7E"/>
                </a:solidFill>
                <a:latin typeface="Arial"/>
                <a:cs typeface="Arial"/>
              </a:rPr>
              <a:t> </a:t>
            </a:r>
            <a:r>
              <a:rPr lang="en-US" sz="1500" b="1" i="1" spc="5" dirty="0" smtClean="0">
                <a:solidFill>
                  <a:srgbClr val="7E7E7E"/>
                </a:solidFill>
                <a:latin typeface="Arial"/>
                <a:cs typeface="Arial"/>
              </a:rPr>
              <a:t>s</a:t>
            </a:r>
            <a:r>
              <a:rPr lang="en-US" sz="1500" b="1" i="1" dirty="0" smtClean="0">
                <a:solidFill>
                  <a:srgbClr val="7E7E7E"/>
                </a:solidFill>
                <a:latin typeface="Arial"/>
                <a:cs typeface="Arial"/>
              </a:rPr>
              <a:t>ta</a:t>
            </a:r>
            <a:r>
              <a:rPr lang="en-US" sz="1500" b="1" i="1" spc="-5" dirty="0" smtClean="0">
                <a:solidFill>
                  <a:srgbClr val="7E7E7E"/>
                </a:solidFill>
                <a:latin typeface="Arial"/>
                <a:cs typeface="Arial"/>
              </a:rPr>
              <a:t>n</a:t>
            </a:r>
            <a:r>
              <a:rPr lang="en-US" sz="1500" b="1" i="1" spc="5" dirty="0" smtClean="0">
                <a:solidFill>
                  <a:srgbClr val="7E7E7E"/>
                </a:solidFill>
                <a:latin typeface="Arial"/>
                <a:cs typeface="Arial"/>
              </a:rPr>
              <a:t>z</a:t>
            </a:r>
            <a:r>
              <a:rPr lang="en-US" sz="1500" b="1" i="1" dirty="0" smtClean="0">
                <a:solidFill>
                  <a:srgbClr val="7E7E7E"/>
                </a:solidFill>
                <a:latin typeface="Arial"/>
                <a:cs typeface="Arial"/>
              </a:rPr>
              <a:t>a</a:t>
            </a:r>
            <a:r>
              <a:rPr lang="en-US" sz="1500" b="1" i="1" spc="-5" dirty="0" smtClean="0">
                <a:solidFill>
                  <a:srgbClr val="7E7E7E"/>
                </a:solidFill>
                <a:latin typeface="Arial"/>
                <a:cs typeface="Arial"/>
              </a:rPr>
              <a:t> n</a:t>
            </a:r>
            <a:r>
              <a:rPr lang="en-US" sz="1500" b="1" i="1" spc="-315" dirty="0" smtClean="0">
                <a:solidFill>
                  <a:srgbClr val="7E7E7E"/>
                </a:solidFill>
                <a:latin typeface="Arial"/>
                <a:cs typeface="Arial"/>
              </a:rPr>
              <a:t>°</a:t>
            </a:r>
            <a:r>
              <a:rPr lang="en-US" sz="1500" b="1" i="1" dirty="0" smtClean="0">
                <a:solidFill>
                  <a:srgbClr val="7E7E7E"/>
                </a:solidFill>
                <a:latin typeface="Arial"/>
                <a:cs typeface="Arial"/>
              </a:rPr>
              <a:t>/</a:t>
            </a:r>
            <a:r>
              <a:rPr lang="en-US" sz="1500" b="1" i="1" spc="5" dirty="0" smtClean="0">
                <a:solidFill>
                  <a:srgbClr val="7E7E7E"/>
                </a:solidFill>
                <a:latin typeface="Arial"/>
                <a:cs typeface="Arial"/>
              </a:rPr>
              <a:t>z</a:t>
            </a:r>
            <a:r>
              <a:rPr lang="en-US" sz="1500" b="1" i="1" spc="-5" dirty="0" smtClean="0">
                <a:solidFill>
                  <a:srgbClr val="7E7E7E"/>
                </a:solidFill>
                <a:latin typeface="Arial"/>
                <a:cs typeface="Arial"/>
              </a:rPr>
              <a:t>on</a:t>
            </a:r>
            <a:r>
              <a:rPr lang="en-US" sz="1500" b="1" i="1" dirty="0" smtClean="0">
                <a:solidFill>
                  <a:srgbClr val="7E7E7E"/>
                </a:solidFill>
                <a:latin typeface="Arial"/>
                <a:cs typeface="Arial"/>
              </a:rPr>
              <a:t>a </a:t>
            </a:r>
            <a:r>
              <a:rPr lang="en-US" sz="1500" b="1" i="1" spc="-100" dirty="0" smtClean="0">
                <a:solidFill>
                  <a:srgbClr val="7E7E7E"/>
                </a:solidFill>
                <a:latin typeface="Arial"/>
                <a:cs typeface="Arial"/>
              </a:rPr>
              <a:t> </a:t>
            </a:r>
            <a:r>
              <a:rPr lang="en-US" sz="1500" i="1" spc="5" dirty="0" smtClean="0">
                <a:solidFill>
                  <a:srgbClr val="7E7E7E"/>
                </a:solidFill>
                <a:latin typeface="Arial"/>
                <a:cs typeface="Arial"/>
              </a:rPr>
              <a:t>a</a:t>
            </a:r>
            <a:r>
              <a:rPr lang="en-US" sz="1500" i="1" dirty="0" smtClean="0">
                <a:solidFill>
                  <a:srgbClr val="7E7E7E"/>
                </a:solidFill>
                <a:latin typeface="Arial"/>
                <a:cs typeface="Arial"/>
              </a:rPr>
              <a:t>l</a:t>
            </a:r>
            <a:r>
              <a:rPr lang="en-US" sz="1500" i="1" spc="-10" dirty="0" smtClean="0">
                <a:solidFill>
                  <a:srgbClr val="7E7E7E"/>
                </a:solidFill>
                <a:latin typeface="Arial"/>
                <a:cs typeface="Arial"/>
              </a:rPr>
              <a:t> </a:t>
            </a:r>
            <a:r>
              <a:rPr lang="en-US" sz="1500" b="1" i="1" spc="-5" dirty="0" smtClean="0">
                <a:solidFill>
                  <a:srgbClr val="7E7E7E"/>
                </a:solidFill>
                <a:latin typeface="Arial"/>
                <a:cs typeface="Arial"/>
              </a:rPr>
              <a:t>p</a:t>
            </a:r>
            <a:r>
              <a:rPr lang="en-US" sz="1500" b="1" i="1" dirty="0" smtClean="0">
                <a:solidFill>
                  <a:srgbClr val="7E7E7E"/>
                </a:solidFill>
                <a:latin typeface="Arial"/>
                <a:cs typeface="Arial"/>
              </a:rPr>
              <a:t>i</a:t>
            </a:r>
            <a:r>
              <a:rPr lang="en-US" sz="1500" b="1" i="1" spc="5" dirty="0" smtClean="0">
                <a:solidFill>
                  <a:srgbClr val="7E7E7E"/>
                </a:solidFill>
                <a:latin typeface="Arial"/>
                <a:cs typeface="Arial"/>
              </a:rPr>
              <a:t>a</a:t>
            </a:r>
            <a:r>
              <a:rPr lang="en-US" sz="1500" b="1" i="1" spc="-5" dirty="0" smtClean="0">
                <a:solidFill>
                  <a:srgbClr val="7E7E7E"/>
                </a:solidFill>
                <a:latin typeface="Arial"/>
                <a:cs typeface="Arial"/>
              </a:rPr>
              <a:t>n</a:t>
            </a:r>
            <a:r>
              <a:rPr lang="en-US" sz="1500" b="1" i="1" dirty="0" smtClean="0">
                <a:solidFill>
                  <a:srgbClr val="7E7E7E"/>
                </a:solidFill>
                <a:latin typeface="Arial"/>
                <a:cs typeface="Arial"/>
              </a:rPr>
              <a:t>o</a:t>
            </a:r>
            <a:r>
              <a:rPr lang="en-US" sz="1500" b="1" i="1" spc="-5" dirty="0" smtClean="0">
                <a:solidFill>
                  <a:srgbClr val="7E7E7E"/>
                </a:solidFill>
                <a:latin typeface="Arial"/>
                <a:cs typeface="Arial"/>
              </a:rPr>
              <a:t> </a:t>
            </a:r>
            <a:r>
              <a:rPr lang="en-US" sz="1500" b="1" i="1" spc="10" dirty="0" smtClean="0">
                <a:solidFill>
                  <a:srgbClr val="7E7E7E"/>
                </a:solidFill>
                <a:latin typeface="Arial"/>
                <a:cs typeface="Arial"/>
              </a:rPr>
              <a:t>…</a:t>
            </a:r>
            <a:r>
              <a:rPr lang="en-US" sz="1500" b="1" i="1" spc="15" dirty="0" smtClean="0">
                <a:solidFill>
                  <a:srgbClr val="7E7E7E"/>
                </a:solidFill>
                <a:latin typeface="Arial"/>
                <a:cs typeface="Arial"/>
              </a:rPr>
              <a:t>…</a:t>
            </a:r>
            <a:r>
              <a:rPr lang="en-US" sz="1500" b="1" i="1" dirty="0" smtClean="0">
                <a:solidFill>
                  <a:srgbClr val="7E7E7E"/>
                </a:solidFill>
                <a:latin typeface="Arial"/>
                <a:cs typeface="Arial"/>
              </a:rPr>
              <a:t>.</a:t>
            </a:r>
            <a:endParaRPr lang="en-US" sz="1500" dirty="0" smtClean="0">
              <a:latin typeface="Arial"/>
              <a:cs typeface="Arial"/>
            </a:endParaRPr>
          </a:p>
          <a:p>
            <a:pPr marL="106680">
              <a:lnSpc>
                <a:spcPct val="100000"/>
              </a:lnSpc>
              <a:spcBef>
                <a:spcPts val="120"/>
              </a:spcBef>
            </a:pPr>
            <a:r>
              <a:rPr lang="en-US" sz="1500" i="1" dirty="0" smtClean="0">
                <a:solidFill>
                  <a:srgbClr val="7E7E7E"/>
                </a:solidFill>
                <a:latin typeface="Arial"/>
                <a:cs typeface="Arial"/>
              </a:rPr>
              <a:t>Il</a:t>
            </a:r>
            <a:r>
              <a:rPr lang="en-US" sz="1500" i="1" spc="5" dirty="0" smtClean="0">
                <a:solidFill>
                  <a:srgbClr val="7E7E7E"/>
                </a:solidFill>
                <a:latin typeface="Arial"/>
                <a:cs typeface="Arial"/>
              </a:rPr>
              <a:t> </a:t>
            </a:r>
            <a:r>
              <a:rPr lang="en-US" sz="1500" i="1" spc="-5" dirty="0" err="1" smtClean="0">
                <a:solidFill>
                  <a:srgbClr val="7E7E7E"/>
                </a:solidFill>
                <a:latin typeface="Arial"/>
                <a:cs typeface="Arial"/>
              </a:rPr>
              <a:t>m</a:t>
            </a:r>
            <a:r>
              <a:rPr lang="en-US" sz="1500" i="1" dirty="0" err="1" smtClean="0">
                <a:solidFill>
                  <a:srgbClr val="7E7E7E"/>
                </a:solidFill>
                <a:latin typeface="Arial"/>
                <a:cs typeface="Arial"/>
              </a:rPr>
              <a:t>io</a:t>
            </a:r>
            <a:r>
              <a:rPr lang="en-US" sz="1500" i="1" spc="10" dirty="0" smtClean="0">
                <a:solidFill>
                  <a:srgbClr val="7E7E7E"/>
                </a:solidFill>
                <a:latin typeface="Arial"/>
                <a:cs typeface="Arial"/>
              </a:rPr>
              <a:t> </a:t>
            </a:r>
            <a:r>
              <a:rPr lang="en-US" sz="1500" i="1" spc="5" dirty="0" err="1" smtClean="0">
                <a:solidFill>
                  <a:srgbClr val="7E7E7E"/>
                </a:solidFill>
                <a:latin typeface="Arial"/>
                <a:cs typeface="Arial"/>
              </a:rPr>
              <a:t>n</a:t>
            </a:r>
            <a:r>
              <a:rPr lang="en-US" sz="1500" i="1" spc="15" dirty="0" err="1" smtClean="0">
                <a:solidFill>
                  <a:srgbClr val="7E7E7E"/>
                </a:solidFill>
                <a:latin typeface="Arial"/>
                <a:cs typeface="Arial"/>
              </a:rPr>
              <a:t>o</a:t>
            </a:r>
            <a:r>
              <a:rPr lang="en-US" sz="1500" i="1" spc="-5" dirty="0" err="1" smtClean="0">
                <a:solidFill>
                  <a:srgbClr val="7E7E7E"/>
                </a:solidFill>
                <a:latin typeface="Arial"/>
                <a:cs typeface="Arial"/>
              </a:rPr>
              <a:t>m</a:t>
            </a:r>
            <a:r>
              <a:rPr lang="en-US" sz="1500" i="1" dirty="0" err="1" smtClean="0">
                <a:solidFill>
                  <a:srgbClr val="7E7E7E"/>
                </a:solidFill>
                <a:latin typeface="Arial"/>
                <a:cs typeface="Arial"/>
              </a:rPr>
              <a:t>i</a:t>
            </a:r>
            <a:r>
              <a:rPr lang="en-US" sz="1500" i="1" spc="5" dirty="0" err="1" smtClean="0">
                <a:solidFill>
                  <a:srgbClr val="7E7E7E"/>
                </a:solidFill>
                <a:latin typeface="Arial"/>
                <a:cs typeface="Arial"/>
              </a:rPr>
              <a:t>n</a:t>
            </a:r>
            <a:r>
              <a:rPr lang="en-US" sz="1500" i="1" dirty="0" err="1" smtClean="0">
                <a:solidFill>
                  <a:srgbClr val="7E7E7E"/>
                </a:solidFill>
                <a:latin typeface="Arial"/>
                <a:cs typeface="Arial"/>
              </a:rPr>
              <a:t>ati</a:t>
            </a:r>
            <a:r>
              <a:rPr lang="en-US" sz="1500" i="1" spc="10" dirty="0" err="1" smtClean="0">
                <a:solidFill>
                  <a:srgbClr val="7E7E7E"/>
                </a:solidFill>
                <a:latin typeface="Arial"/>
                <a:cs typeface="Arial"/>
              </a:rPr>
              <a:t>v</a:t>
            </a:r>
            <a:r>
              <a:rPr lang="en-US" sz="1500" i="1" dirty="0" err="1" smtClean="0">
                <a:solidFill>
                  <a:srgbClr val="7E7E7E"/>
                </a:solidFill>
                <a:latin typeface="Arial"/>
                <a:cs typeface="Arial"/>
              </a:rPr>
              <a:t>o</a:t>
            </a:r>
            <a:r>
              <a:rPr lang="en-US" sz="1500" i="1" spc="-20" dirty="0" smtClean="0">
                <a:solidFill>
                  <a:srgbClr val="7E7E7E"/>
                </a:solidFill>
                <a:latin typeface="Arial"/>
                <a:cs typeface="Arial"/>
              </a:rPr>
              <a:t> </a:t>
            </a:r>
            <a:r>
              <a:rPr lang="en-US" sz="1500" i="1" dirty="0" smtClean="0">
                <a:solidFill>
                  <a:srgbClr val="7E7E7E"/>
                </a:solidFill>
                <a:latin typeface="Arial"/>
                <a:cs typeface="Arial"/>
              </a:rPr>
              <a:t>è</a:t>
            </a:r>
            <a:r>
              <a:rPr lang="en-US" sz="1500" i="1" spc="10" dirty="0" smtClean="0">
                <a:solidFill>
                  <a:srgbClr val="7E7E7E"/>
                </a:solidFill>
                <a:latin typeface="Arial"/>
                <a:cs typeface="Arial"/>
              </a:rPr>
              <a:t> …………</a:t>
            </a:r>
            <a:r>
              <a:rPr lang="en-US" sz="1500" i="1" spc="20" dirty="0" smtClean="0">
                <a:solidFill>
                  <a:srgbClr val="7E7E7E"/>
                </a:solidFill>
                <a:latin typeface="Arial"/>
                <a:cs typeface="Arial"/>
              </a:rPr>
              <a:t>…</a:t>
            </a:r>
            <a:r>
              <a:rPr lang="en-US" sz="1500" i="1" spc="10" dirty="0" smtClean="0">
                <a:solidFill>
                  <a:srgbClr val="7E7E7E"/>
                </a:solidFill>
                <a:latin typeface="Arial"/>
                <a:cs typeface="Arial"/>
              </a:rPr>
              <a:t>…………………</a:t>
            </a:r>
            <a:r>
              <a:rPr lang="en-US" sz="1500" i="1" dirty="0" smtClean="0">
                <a:solidFill>
                  <a:srgbClr val="7E7E7E"/>
                </a:solidFill>
                <a:latin typeface="Arial"/>
                <a:cs typeface="Arial"/>
              </a:rPr>
              <a:t>…</a:t>
            </a:r>
            <a:r>
              <a:rPr lang="en-US" sz="1500" i="1" spc="10" dirty="0" smtClean="0">
                <a:solidFill>
                  <a:srgbClr val="7E7E7E"/>
                </a:solidFill>
                <a:latin typeface="Arial"/>
                <a:cs typeface="Arial"/>
              </a:rPr>
              <a:t>………</a:t>
            </a:r>
            <a:r>
              <a:rPr lang="en-US" sz="1500" i="1" dirty="0" smtClean="0">
                <a:solidFill>
                  <a:srgbClr val="7E7E7E"/>
                </a:solidFill>
                <a:latin typeface="Arial"/>
                <a:cs typeface="Arial"/>
              </a:rPr>
              <a:t>…</a:t>
            </a:r>
            <a:r>
              <a:rPr lang="en-US" sz="1500" i="1" spc="10" dirty="0" smtClean="0">
                <a:solidFill>
                  <a:srgbClr val="7E7E7E"/>
                </a:solidFill>
                <a:latin typeface="Arial"/>
                <a:cs typeface="Arial"/>
              </a:rPr>
              <a:t>…</a:t>
            </a:r>
            <a:r>
              <a:rPr lang="en-US" sz="1500" i="1" spc="15" dirty="0" smtClean="0">
                <a:solidFill>
                  <a:srgbClr val="7E7E7E"/>
                </a:solidFill>
                <a:latin typeface="Arial"/>
                <a:cs typeface="Arial"/>
              </a:rPr>
              <a:t>…</a:t>
            </a:r>
            <a:r>
              <a:rPr lang="en-US" sz="1500" i="1" spc="20" dirty="0" smtClean="0">
                <a:solidFill>
                  <a:srgbClr val="7E7E7E"/>
                </a:solidFill>
                <a:latin typeface="Arial"/>
                <a:cs typeface="Arial"/>
              </a:rPr>
              <a:t>…</a:t>
            </a:r>
            <a:r>
              <a:rPr lang="en-US" sz="1500" i="1" dirty="0" smtClean="0">
                <a:solidFill>
                  <a:srgbClr val="7E7E7E"/>
                </a:solidFill>
                <a:latin typeface="Arial"/>
                <a:cs typeface="Arial"/>
              </a:rPr>
              <a:t>”</a:t>
            </a:r>
            <a:endParaRPr lang="en-US" sz="1500" dirty="0">
              <a:latin typeface="Arial"/>
              <a:cs typeface="Arial"/>
            </a:endParaRPr>
          </a:p>
        </p:txBody>
      </p:sp>
      <p:sp>
        <p:nvSpPr>
          <p:cNvPr id="4" name="object 4"/>
          <p:cNvSpPr/>
          <p:nvPr/>
        </p:nvSpPr>
        <p:spPr>
          <a:xfrm>
            <a:off x="1450339" y="2142489"/>
            <a:ext cx="6396355" cy="3023870"/>
          </a:xfrm>
          <a:custGeom>
            <a:avLst/>
            <a:gdLst/>
            <a:ahLst/>
            <a:cxnLst/>
            <a:rect l="l" t="t" r="r" b="b"/>
            <a:pathLst>
              <a:path w="6396355" h="3023870">
                <a:moveTo>
                  <a:pt x="0" y="3023488"/>
                </a:moveTo>
                <a:lnTo>
                  <a:pt x="6395974" y="3023488"/>
                </a:lnTo>
                <a:lnTo>
                  <a:pt x="6395974" y="0"/>
                </a:lnTo>
                <a:lnTo>
                  <a:pt x="0" y="0"/>
                </a:lnTo>
                <a:lnTo>
                  <a:pt x="0" y="3023488"/>
                </a:lnTo>
                <a:close/>
              </a:path>
            </a:pathLst>
          </a:custGeom>
          <a:solidFill>
            <a:srgbClr val="7E7E7E"/>
          </a:solidFill>
        </p:spPr>
        <p:txBody>
          <a:bodyPr wrap="square" lIns="0" tIns="0" rIns="0" bIns="0" rtlCol="0"/>
          <a:lstStyle/>
          <a:p>
            <a:endParaRPr lang="en-US" dirty="0"/>
          </a:p>
        </p:txBody>
      </p:sp>
      <p:sp>
        <p:nvSpPr>
          <p:cNvPr id="5" name="object 5"/>
          <p:cNvSpPr/>
          <p:nvPr/>
        </p:nvSpPr>
        <p:spPr>
          <a:xfrm>
            <a:off x="1390396" y="2078863"/>
            <a:ext cx="6375400" cy="3001645"/>
          </a:xfrm>
          <a:custGeom>
            <a:avLst/>
            <a:gdLst/>
            <a:ahLst/>
            <a:cxnLst/>
            <a:rect l="l" t="t" r="r" b="b"/>
            <a:pathLst>
              <a:path w="6375400" h="3001645">
                <a:moveTo>
                  <a:pt x="0" y="3001391"/>
                </a:moveTo>
                <a:lnTo>
                  <a:pt x="6375146" y="3001391"/>
                </a:lnTo>
                <a:lnTo>
                  <a:pt x="6375146" y="0"/>
                </a:lnTo>
                <a:lnTo>
                  <a:pt x="0" y="0"/>
                </a:lnTo>
                <a:lnTo>
                  <a:pt x="0" y="3001391"/>
                </a:lnTo>
                <a:close/>
              </a:path>
            </a:pathLst>
          </a:custGeom>
          <a:solidFill>
            <a:srgbClr val="FFFFFF"/>
          </a:solidFill>
        </p:spPr>
        <p:txBody>
          <a:bodyPr wrap="square" lIns="0" tIns="0" rIns="0" bIns="0" rtlCol="0"/>
          <a:lstStyle/>
          <a:p>
            <a:endParaRPr lang="en-US" dirty="0"/>
          </a:p>
        </p:txBody>
      </p:sp>
      <p:sp>
        <p:nvSpPr>
          <p:cNvPr id="6" name="object 6"/>
          <p:cNvSpPr/>
          <p:nvPr/>
        </p:nvSpPr>
        <p:spPr>
          <a:xfrm>
            <a:off x="1390396" y="2078863"/>
            <a:ext cx="6375400" cy="3001645"/>
          </a:xfrm>
          <a:custGeom>
            <a:avLst/>
            <a:gdLst/>
            <a:ahLst/>
            <a:cxnLst/>
            <a:rect l="l" t="t" r="r" b="b"/>
            <a:pathLst>
              <a:path w="6375400" h="3001645">
                <a:moveTo>
                  <a:pt x="0" y="3001391"/>
                </a:moveTo>
                <a:lnTo>
                  <a:pt x="6375146" y="3001391"/>
                </a:lnTo>
                <a:lnTo>
                  <a:pt x="6375146" y="0"/>
                </a:lnTo>
                <a:lnTo>
                  <a:pt x="0" y="0"/>
                </a:lnTo>
                <a:lnTo>
                  <a:pt x="0" y="3001391"/>
                </a:lnTo>
                <a:close/>
              </a:path>
            </a:pathLst>
          </a:custGeom>
          <a:ln w="24382">
            <a:solidFill>
              <a:srgbClr val="8E9DA8"/>
            </a:solidFill>
          </a:ln>
        </p:spPr>
        <p:txBody>
          <a:bodyPr wrap="square" lIns="0" tIns="0" rIns="0" bIns="0" rtlCol="0"/>
          <a:lstStyle/>
          <a:p>
            <a:endParaRPr lang="en-US" dirty="0"/>
          </a:p>
        </p:txBody>
      </p:sp>
      <p:sp>
        <p:nvSpPr>
          <p:cNvPr id="7" name="object 7"/>
          <p:cNvSpPr txBox="1"/>
          <p:nvPr/>
        </p:nvSpPr>
        <p:spPr>
          <a:xfrm>
            <a:off x="1473200" y="2354265"/>
            <a:ext cx="5579745" cy="2126223"/>
          </a:xfrm>
          <a:prstGeom prst="rect">
            <a:avLst/>
          </a:prstGeom>
        </p:spPr>
        <p:txBody>
          <a:bodyPr vert="horz" wrap="square" lIns="0" tIns="0" rIns="0" bIns="0" rtlCol="0">
            <a:spAutoFit/>
          </a:bodyPr>
          <a:lstStyle/>
          <a:p>
            <a:pPr marL="12700">
              <a:lnSpc>
                <a:spcPts val="1760"/>
              </a:lnSpc>
            </a:pPr>
            <a:r>
              <a:rPr lang="en-US" sz="1500" i="1" dirty="0" smtClean="0">
                <a:latin typeface="Arial"/>
                <a:cs typeface="Arial"/>
              </a:rPr>
              <a:t>“Hello, I’m calling from the building at </a:t>
            </a:r>
            <a:r>
              <a:rPr lang="en-US" sz="1500" i="1" spc="5" dirty="0" smtClean="0">
                <a:latin typeface="Arial"/>
                <a:cs typeface="Arial"/>
              </a:rPr>
              <a:t>v</a:t>
            </a:r>
            <a:r>
              <a:rPr lang="en-US" sz="1500" i="1" dirty="0" smtClean="0">
                <a:latin typeface="Arial"/>
                <a:cs typeface="Arial"/>
              </a:rPr>
              <a:t>ia</a:t>
            </a:r>
            <a:r>
              <a:rPr lang="en-US" sz="1500" i="1" spc="10" dirty="0" smtClean="0">
                <a:latin typeface="Arial"/>
                <a:cs typeface="Arial"/>
              </a:rPr>
              <a:t> </a:t>
            </a:r>
            <a:r>
              <a:rPr lang="en-US" sz="1500" b="1" i="1" dirty="0" smtClean="0">
                <a:latin typeface="Arial"/>
                <a:cs typeface="Arial"/>
              </a:rPr>
              <a:t>…………….</a:t>
            </a:r>
            <a:r>
              <a:rPr lang="en-US" sz="1500" b="1" i="1" spc="5" dirty="0" smtClean="0">
                <a:latin typeface="Arial"/>
                <a:cs typeface="Arial"/>
              </a:rPr>
              <a:t>.</a:t>
            </a:r>
            <a:r>
              <a:rPr lang="en-US" sz="1500" i="1" dirty="0" smtClean="0">
                <a:latin typeface="Arial"/>
                <a:cs typeface="Arial"/>
              </a:rPr>
              <a:t>;</a:t>
            </a:r>
            <a:endParaRPr lang="en-US" sz="1500" dirty="0" smtClean="0">
              <a:latin typeface="Arial"/>
              <a:cs typeface="Arial"/>
            </a:endParaRPr>
          </a:p>
          <a:p>
            <a:pPr marL="12700">
              <a:lnSpc>
                <a:spcPts val="1760"/>
              </a:lnSpc>
            </a:pPr>
            <a:r>
              <a:rPr lang="en-US" sz="1500" i="1" spc="5" dirty="0" smtClean="0">
                <a:latin typeface="Arial"/>
                <a:cs typeface="Arial"/>
              </a:rPr>
              <a:t>and I would like to report an emergency</a:t>
            </a:r>
            <a:r>
              <a:rPr lang="en-US" sz="1500" i="1" dirty="0" smtClean="0">
                <a:latin typeface="Arial"/>
                <a:cs typeface="Arial"/>
              </a:rPr>
              <a:t>,</a:t>
            </a:r>
            <a:r>
              <a:rPr lang="en-US" sz="1500" i="1" spc="50" dirty="0" smtClean="0">
                <a:latin typeface="Arial"/>
                <a:cs typeface="Arial"/>
              </a:rPr>
              <a:t> </a:t>
            </a:r>
            <a:r>
              <a:rPr lang="en-US" sz="1500" b="1" i="1" spc="-5" dirty="0" smtClean="0">
                <a:latin typeface="Arial"/>
                <a:cs typeface="Arial"/>
              </a:rPr>
              <a:t>describe the type of</a:t>
            </a:r>
            <a:endParaRPr lang="en-US" sz="1500" dirty="0" smtClean="0">
              <a:latin typeface="Arial"/>
              <a:cs typeface="Arial"/>
            </a:endParaRPr>
          </a:p>
          <a:p>
            <a:pPr marL="12700">
              <a:lnSpc>
                <a:spcPct val="100000"/>
              </a:lnSpc>
              <a:spcBef>
                <a:spcPts val="35"/>
              </a:spcBef>
            </a:pPr>
            <a:r>
              <a:rPr lang="en-US" sz="1500" b="1" i="1" spc="15" dirty="0" smtClean="0">
                <a:latin typeface="Arial"/>
                <a:cs typeface="Arial"/>
              </a:rPr>
              <a:t>e</a:t>
            </a:r>
            <a:r>
              <a:rPr lang="en-US" sz="1500" b="1" i="1" dirty="0" smtClean="0">
                <a:latin typeface="Arial"/>
                <a:cs typeface="Arial"/>
              </a:rPr>
              <a:t>mer</a:t>
            </a:r>
            <a:r>
              <a:rPr lang="en-US" sz="1500" b="1" i="1" spc="-5" dirty="0" smtClean="0">
                <a:latin typeface="Arial"/>
                <a:cs typeface="Arial"/>
              </a:rPr>
              <a:t>g</a:t>
            </a:r>
            <a:r>
              <a:rPr lang="en-US" sz="1500" b="1" i="1" dirty="0" smtClean="0">
                <a:latin typeface="Arial"/>
                <a:cs typeface="Arial"/>
              </a:rPr>
              <a:t>e</a:t>
            </a:r>
            <a:r>
              <a:rPr lang="en-US" sz="1500" b="1" i="1" spc="-5" dirty="0" smtClean="0">
                <a:latin typeface="Arial"/>
                <a:cs typeface="Arial"/>
              </a:rPr>
              <a:t>ncy</a:t>
            </a:r>
            <a:r>
              <a:rPr lang="en-US" sz="1500" i="1" dirty="0" smtClean="0">
                <a:latin typeface="Arial"/>
                <a:cs typeface="Arial"/>
              </a:rPr>
              <a:t>,</a:t>
            </a:r>
            <a:r>
              <a:rPr lang="en-US" sz="1500" i="1" spc="15" dirty="0" smtClean="0">
                <a:latin typeface="Arial"/>
                <a:cs typeface="Arial"/>
              </a:rPr>
              <a:t> </a:t>
            </a:r>
            <a:r>
              <a:rPr lang="en-US" sz="1500" i="1" spc="5" dirty="0" smtClean="0">
                <a:latin typeface="Arial"/>
                <a:cs typeface="Arial"/>
              </a:rPr>
              <a:t>in </a:t>
            </a:r>
            <a:r>
              <a:rPr lang="en-US" sz="1500" b="1" i="1" spc="5" dirty="0" smtClean="0">
                <a:latin typeface="Arial"/>
                <a:cs typeface="Arial"/>
              </a:rPr>
              <a:t>room </a:t>
            </a:r>
            <a:r>
              <a:rPr lang="en-US" sz="1500" b="1" i="1" spc="-5" dirty="0" smtClean="0">
                <a:latin typeface="Arial"/>
                <a:cs typeface="Arial"/>
              </a:rPr>
              <a:t>no.</a:t>
            </a:r>
            <a:r>
              <a:rPr lang="en-US" sz="1500" b="1" i="1" dirty="0" smtClean="0">
                <a:latin typeface="Arial"/>
                <a:cs typeface="Arial"/>
              </a:rPr>
              <a:t>/</a:t>
            </a:r>
            <a:r>
              <a:rPr lang="en-US" sz="1500" b="1" i="1" spc="5" dirty="0" smtClean="0">
                <a:latin typeface="Arial"/>
                <a:cs typeface="Arial"/>
              </a:rPr>
              <a:t>area</a:t>
            </a:r>
            <a:r>
              <a:rPr lang="en-US" sz="1500" b="1" i="1" dirty="0" smtClean="0">
                <a:latin typeface="Arial"/>
                <a:cs typeface="Arial"/>
              </a:rPr>
              <a:t> </a:t>
            </a:r>
            <a:r>
              <a:rPr lang="en-US" sz="1500" i="1" spc="5" dirty="0" smtClean="0">
                <a:latin typeface="Arial"/>
                <a:cs typeface="Arial"/>
              </a:rPr>
              <a:t>on </a:t>
            </a:r>
            <a:r>
              <a:rPr lang="en-US" sz="1500" b="1" i="1" spc="-5" dirty="0" smtClean="0">
                <a:latin typeface="Arial"/>
                <a:cs typeface="Arial"/>
              </a:rPr>
              <a:t>floor </a:t>
            </a:r>
            <a:r>
              <a:rPr lang="en-US" sz="1500" b="1" i="1" spc="10" dirty="0" smtClean="0">
                <a:latin typeface="Arial"/>
                <a:cs typeface="Arial"/>
              </a:rPr>
              <a:t>……</a:t>
            </a:r>
            <a:r>
              <a:rPr lang="en-US" sz="1500" b="1" i="1" dirty="0" smtClean="0">
                <a:latin typeface="Arial"/>
                <a:cs typeface="Arial"/>
              </a:rPr>
              <a:t>.</a:t>
            </a:r>
            <a:endParaRPr lang="en-US" sz="1500" dirty="0" smtClean="0">
              <a:latin typeface="Arial"/>
              <a:cs typeface="Arial"/>
            </a:endParaRPr>
          </a:p>
          <a:p>
            <a:pPr marL="12700">
              <a:lnSpc>
                <a:spcPct val="100000"/>
              </a:lnSpc>
              <a:spcBef>
                <a:spcPts val="120"/>
              </a:spcBef>
            </a:pPr>
            <a:r>
              <a:rPr lang="en-US" sz="1500" i="1" dirty="0" smtClean="0">
                <a:latin typeface="Arial"/>
                <a:cs typeface="Arial"/>
              </a:rPr>
              <a:t>My name is </a:t>
            </a:r>
            <a:r>
              <a:rPr lang="en-US" sz="1500" i="1" spc="10" dirty="0" smtClean="0">
                <a:latin typeface="Arial"/>
                <a:cs typeface="Arial"/>
              </a:rPr>
              <a:t>…………</a:t>
            </a:r>
            <a:r>
              <a:rPr lang="en-US" sz="1500" i="1" spc="20" dirty="0" smtClean="0">
                <a:latin typeface="Arial"/>
                <a:cs typeface="Arial"/>
              </a:rPr>
              <a:t>…</a:t>
            </a:r>
            <a:r>
              <a:rPr lang="en-US" sz="1500" i="1" spc="10" dirty="0" smtClean="0">
                <a:latin typeface="Arial"/>
                <a:cs typeface="Arial"/>
              </a:rPr>
              <a:t>…………………</a:t>
            </a:r>
            <a:r>
              <a:rPr lang="en-US" sz="1500" i="1" dirty="0" smtClean="0">
                <a:latin typeface="Arial"/>
                <a:cs typeface="Arial"/>
              </a:rPr>
              <a:t>…</a:t>
            </a:r>
            <a:r>
              <a:rPr lang="en-US" sz="1500" i="1" spc="10" dirty="0" smtClean="0">
                <a:latin typeface="Arial"/>
                <a:cs typeface="Arial"/>
              </a:rPr>
              <a:t>………</a:t>
            </a:r>
            <a:r>
              <a:rPr lang="en-US" sz="1500" i="1" dirty="0" smtClean="0">
                <a:latin typeface="Arial"/>
                <a:cs typeface="Arial"/>
              </a:rPr>
              <a:t>…</a:t>
            </a:r>
            <a:r>
              <a:rPr lang="en-US" sz="1500" i="1" spc="10" dirty="0" smtClean="0">
                <a:latin typeface="Arial"/>
                <a:cs typeface="Arial"/>
              </a:rPr>
              <a:t>…</a:t>
            </a:r>
            <a:r>
              <a:rPr lang="en-US" sz="1500" i="1" spc="15" dirty="0" smtClean="0">
                <a:latin typeface="Arial"/>
                <a:cs typeface="Arial"/>
              </a:rPr>
              <a:t>…</a:t>
            </a:r>
            <a:r>
              <a:rPr lang="en-US" sz="1500" i="1" spc="20" dirty="0" smtClean="0">
                <a:latin typeface="Arial"/>
                <a:cs typeface="Arial"/>
              </a:rPr>
              <a:t>…</a:t>
            </a:r>
            <a:r>
              <a:rPr lang="en-US" sz="1500" i="1" dirty="0" smtClean="0">
                <a:latin typeface="Arial"/>
                <a:cs typeface="Arial"/>
              </a:rPr>
              <a:t>”</a:t>
            </a:r>
            <a:endParaRPr lang="en-US" sz="1500" dirty="0" smtClean="0">
              <a:latin typeface="Arial"/>
              <a:cs typeface="Arial"/>
            </a:endParaRPr>
          </a:p>
          <a:p>
            <a:pPr>
              <a:lnSpc>
                <a:spcPct val="100000"/>
              </a:lnSpc>
              <a:spcBef>
                <a:spcPts val="24"/>
              </a:spcBef>
            </a:pPr>
            <a:endParaRPr lang="en-US" sz="1650" dirty="0" smtClean="0">
              <a:latin typeface="Times New Roman"/>
              <a:cs typeface="Times New Roman"/>
            </a:endParaRPr>
          </a:p>
          <a:p>
            <a:pPr marL="12700">
              <a:lnSpc>
                <a:spcPts val="1760"/>
              </a:lnSpc>
            </a:pPr>
            <a:r>
              <a:rPr lang="en-US" sz="1500" i="1" dirty="0" smtClean="0">
                <a:latin typeface="Arial"/>
                <a:cs typeface="Arial"/>
              </a:rPr>
              <a:t>“T</a:t>
            </a:r>
            <a:r>
              <a:rPr lang="en-US" sz="1500" i="1" spc="-5" dirty="0" smtClean="0">
                <a:latin typeface="Arial"/>
                <a:cs typeface="Arial"/>
              </a:rPr>
              <a:t>o repeat</a:t>
            </a:r>
            <a:r>
              <a:rPr lang="en-US" sz="1500" i="1" dirty="0" smtClean="0">
                <a:latin typeface="Arial"/>
                <a:cs typeface="Arial"/>
              </a:rPr>
              <a:t>,</a:t>
            </a:r>
            <a:r>
              <a:rPr lang="en-US" sz="1500" i="1" spc="-5" dirty="0" smtClean="0">
                <a:latin typeface="Arial"/>
                <a:cs typeface="Arial"/>
              </a:rPr>
              <a:t> </a:t>
            </a:r>
            <a:r>
              <a:rPr lang="en-US" sz="1500" i="1" dirty="0" smtClean="0">
                <a:latin typeface="Arial"/>
                <a:cs typeface="Arial"/>
              </a:rPr>
              <a:t>I’m calling from the building at </a:t>
            </a:r>
            <a:r>
              <a:rPr lang="en-US" sz="1500" i="1" spc="5" dirty="0" smtClean="0">
                <a:latin typeface="Arial"/>
                <a:cs typeface="Arial"/>
              </a:rPr>
              <a:t>v</a:t>
            </a:r>
            <a:r>
              <a:rPr lang="en-US" sz="1500" i="1" dirty="0" smtClean="0">
                <a:latin typeface="Arial"/>
                <a:cs typeface="Arial"/>
              </a:rPr>
              <a:t>ia</a:t>
            </a:r>
            <a:r>
              <a:rPr lang="en-US" sz="1500" i="1" spc="10" dirty="0" smtClean="0">
                <a:latin typeface="Arial"/>
                <a:cs typeface="Arial"/>
              </a:rPr>
              <a:t> </a:t>
            </a:r>
            <a:r>
              <a:rPr lang="en-US" sz="1500" b="1" i="1" dirty="0" smtClean="0">
                <a:latin typeface="Arial"/>
                <a:cs typeface="Arial"/>
              </a:rPr>
              <a:t>…………….</a:t>
            </a:r>
            <a:r>
              <a:rPr lang="en-US" sz="1500" b="1" i="1" spc="5" dirty="0" smtClean="0">
                <a:latin typeface="Arial"/>
                <a:cs typeface="Arial"/>
              </a:rPr>
              <a:t>.</a:t>
            </a:r>
            <a:r>
              <a:rPr lang="en-US" sz="1500" i="1" dirty="0" smtClean="0">
                <a:latin typeface="Arial"/>
                <a:cs typeface="Arial"/>
              </a:rPr>
              <a:t>;</a:t>
            </a:r>
            <a:endParaRPr lang="en-US" sz="1500" dirty="0" smtClean="0">
              <a:latin typeface="Arial"/>
              <a:cs typeface="Arial"/>
            </a:endParaRPr>
          </a:p>
          <a:p>
            <a:pPr marL="12700">
              <a:lnSpc>
                <a:spcPts val="1760"/>
              </a:lnSpc>
            </a:pPr>
            <a:r>
              <a:rPr lang="en-US" sz="1500" i="1" spc="5" dirty="0" smtClean="0">
                <a:latin typeface="Arial"/>
                <a:cs typeface="Arial"/>
              </a:rPr>
              <a:t>and I would like to report an emergency</a:t>
            </a:r>
            <a:r>
              <a:rPr lang="en-US" sz="1500" i="1" dirty="0" smtClean="0">
                <a:latin typeface="Arial"/>
                <a:cs typeface="Arial"/>
              </a:rPr>
              <a:t>,</a:t>
            </a:r>
            <a:r>
              <a:rPr lang="en-US" sz="1500" i="1" spc="50" dirty="0" smtClean="0">
                <a:latin typeface="Arial"/>
                <a:cs typeface="Arial"/>
              </a:rPr>
              <a:t> </a:t>
            </a:r>
            <a:r>
              <a:rPr lang="en-US" sz="1500" b="1" i="1" spc="-5" dirty="0" smtClean="0">
                <a:latin typeface="Arial"/>
                <a:cs typeface="Arial"/>
              </a:rPr>
              <a:t>describe the type of</a:t>
            </a:r>
            <a:endParaRPr lang="en-US" sz="1500" dirty="0" smtClean="0">
              <a:latin typeface="Arial"/>
              <a:cs typeface="Arial"/>
            </a:endParaRPr>
          </a:p>
          <a:p>
            <a:pPr marL="12700">
              <a:lnSpc>
                <a:spcPct val="100000"/>
              </a:lnSpc>
              <a:spcBef>
                <a:spcPts val="35"/>
              </a:spcBef>
            </a:pPr>
            <a:r>
              <a:rPr lang="en-US" sz="1500" b="1" i="1" spc="15" dirty="0" smtClean="0">
                <a:latin typeface="Arial"/>
                <a:cs typeface="Arial"/>
              </a:rPr>
              <a:t>e</a:t>
            </a:r>
            <a:r>
              <a:rPr lang="en-US" sz="1500" b="1" i="1" dirty="0" smtClean="0">
                <a:latin typeface="Arial"/>
                <a:cs typeface="Arial"/>
              </a:rPr>
              <a:t>mer</a:t>
            </a:r>
            <a:r>
              <a:rPr lang="en-US" sz="1500" b="1" i="1" spc="-5" dirty="0" smtClean="0">
                <a:latin typeface="Arial"/>
                <a:cs typeface="Arial"/>
              </a:rPr>
              <a:t>g</a:t>
            </a:r>
            <a:r>
              <a:rPr lang="en-US" sz="1500" b="1" i="1" dirty="0" smtClean="0">
                <a:latin typeface="Arial"/>
                <a:cs typeface="Arial"/>
              </a:rPr>
              <a:t>e</a:t>
            </a:r>
            <a:r>
              <a:rPr lang="en-US" sz="1500" b="1" i="1" spc="-5" dirty="0" smtClean="0">
                <a:latin typeface="Arial"/>
                <a:cs typeface="Arial"/>
              </a:rPr>
              <a:t>ncy</a:t>
            </a:r>
            <a:r>
              <a:rPr lang="en-US" sz="1500" i="1" dirty="0" smtClean="0">
                <a:latin typeface="Arial"/>
                <a:cs typeface="Arial"/>
              </a:rPr>
              <a:t>,</a:t>
            </a:r>
            <a:r>
              <a:rPr lang="en-US" sz="1500" i="1" spc="15" dirty="0" smtClean="0">
                <a:latin typeface="Arial"/>
                <a:cs typeface="Arial"/>
              </a:rPr>
              <a:t> </a:t>
            </a:r>
            <a:r>
              <a:rPr lang="en-US" sz="1500" i="1" spc="5" dirty="0" smtClean="0">
                <a:latin typeface="Arial"/>
                <a:cs typeface="Arial"/>
              </a:rPr>
              <a:t>in </a:t>
            </a:r>
            <a:r>
              <a:rPr lang="en-US" sz="1500" b="1" i="1" spc="5" dirty="0" smtClean="0">
                <a:latin typeface="Arial"/>
                <a:cs typeface="Arial"/>
              </a:rPr>
              <a:t>room </a:t>
            </a:r>
            <a:r>
              <a:rPr lang="en-US" sz="1500" b="1" i="1" spc="-5" dirty="0" smtClean="0">
                <a:latin typeface="Arial"/>
                <a:cs typeface="Arial"/>
              </a:rPr>
              <a:t>no.</a:t>
            </a:r>
            <a:r>
              <a:rPr lang="en-US" sz="1500" b="1" i="1" dirty="0" smtClean="0">
                <a:latin typeface="Arial"/>
                <a:cs typeface="Arial"/>
              </a:rPr>
              <a:t>/</a:t>
            </a:r>
            <a:r>
              <a:rPr lang="en-US" sz="1500" b="1" i="1" spc="5" dirty="0" smtClean="0">
                <a:latin typeface="Arial"/>
                <a:cs typeface="Arial"/>
              </a:rPr>
              <a:t>area</a:t>
            </a:r>
            <a:r>
              <a:rPr lang="en-US" sz="1500" b="1" i="1" dirty="0" smtClean="0">
                <a:latin typeface="Arial"/>
                <a:cs typeface="Arial"/>
              </a:rPr>
              <a:t> </a:t>
            </a:r>
            <a:r>
              <a:rPr lang="en-US" sz="1500" i="1" spc="5" dirty="0" smtClean="0">
                <a:latin typeface="Arial"/>
                <a:cs typeface="Arial"/>
              </a:rPr>
              <a:t>on </a:t>
            </a:r>
            <a:r>
              <a:rPr lang="en-US" sz="1500" b="1" i="1" spc="-5" dirty="0" smtClean="0">
                <a:latin typeface="Arial"/>
                <a:cs typeface="Arial"/>
              </a:rPr>
              <a:t>floor </a:t>
            </a:r>
            <a:r>
              <a:rPr lang="en-US" sz="1500" b="1" i="1" spc="10" dirty="0" smtClean="0">
                <a:latin typeface="Arial"/>
                <a:cs typeface="Arial"/>
              </a:rPr>
              <a:t>……</a:t>
            </a:r>
            <a:r>
              <a:rPr lang="en-US" sz="1500" b="1" i="1" dirty="0" smtClean="0">
                <a:latin typeface="Arial"/>
                <a:cs typeface="Arial"/>
              </a:rPr>
              <a:t>.</a:t>
            </a:r>
            <a:endParaRPr lang="en-US" sz="1500" dirty="0" smtClean="0">
              <a:latin typeface="Arial"/>
              <a:cs typeface="Arial"/>
            </a:endParaRPr>
          </a:p>
          <a:p>
            <a:pPr marL="12700">
              <a:lnSpc>
                <a:spcPct val="100000"/>
              </a:lnSpc>
              <a:spcBef>
                <a:spcPts val="120"/>
              </a:spcBef>
            </a:pPr>
            <a:r>
              <a:rPr lang="en-US" sz="1500" i="1" dirty="0" smtClean="0">
                <a:latin typeface="Arial"/>
                <a:cs typeface="Arial"/>
              </a:rPr>
              <a:t>My name is </a:t>
            </a:r>
            <a:r>
              <a:rPr lang="en-US" sz="1500" i="1" spc="10" dirty="0" smtClean="0">
                <a:latin typeface="Arial"/>
                <a:cs typeface="Arial"/>
              </a:rPr>
              <a:t>…………</a:t>
            </a:r>
            <a:r>
              <a:rPr lang="en-US" sz="1500" i="1" spc="20" dirty="0" smtClean="0">
                <a:latin typeface="Arial"/>
                <a:cs typeface="Arial"/>
              </a:rPr>
              <a:t>…</a:t>
            </a:r>
            <a:r>
              <a:rPr lang="en-US" sz="1500" i="1" spc="10" dirty="0" smtClean="0">
                <a:latin typeface="Arial"/>
                <a:cs typeface="Arial"/>
              </a:rPr>
              <a:t>…………………</a:t>
            </a:r>
            <a:r>
              <a:rPr lang="en-US" sz="1500" i="1" dirty="0" smtClean="0">
                <a:latin typeface="Arial"/>
                <a:cs typeface="Arial"/>
              </a:rPr>
              <a:t>…</a:t>
            </a:r>
            <a:r>
              <a:rPr lang="en-US" sz="1500" i="1" spc="10" dirty="0" smtClean="0">
                <a:latin typeface="Arial"/>
                <a:cs typeface="Arial"/>
              </a:rPr>
              <a:t>………</a:t>
            </a:r>
            <a:r>
              <a:rPr lang="en-US" sz="1500" i="1" dirty="0" smtClean="0">
                <a:latin typeface="Arial"/>
                <a:cs typeface="Arial"/>
              </a:rPr>
              <a:t>…</a:t>
            </a:r>
            <a:r>
              <a:rPr lang="en-US" sz="1500" i="1" spc="10" dirty="0" smtClean="0">
                <a:latin typeface="Arial"/>
                <a:cs typeface="Arial"/>
              </a:rPr>
              <a:t>…</a:t>
            </a:r>
            <a:r>
              <a:rPr lang="en-US" sz="1500" i="1" spc="15" dirty="0" smtClean="0">
                <a:latin typeface="Arial"/>
                <a:cs typeface="Arial"/>
              </a:rPr>
              <a:t>…</a:t>
            </a:r>
            <a:r>
              <a:rPr lang="en-US" sz="1500" i="1" spc="20" dirty="0" smtClean="0">
                <a:latin typeface="Arial"/>
                <a:cs typeface="Arial"/>
              </a:rPr>
              <a:t>…</a:t>
            </a:r>
            <a:r>
              <a:rPr lang="en-US" sz="1500" i="1" dirty="0" smtClean="0">
                <a:latin typeface="Arial"/>
                <a:cs typeface="Arial"/>
              </a:rPr>
              <a:t>”</a:t>
            </a:r>
            <a:endParaRPr lang="en-US" sz="1500" dirty="0">
              <a:latin typeface="Arial"/>
              <a:cs typeface="Arial"/>
            </a:endParaRPr>
          </a:p>
        </p:txBody>
      </p:sp>
      <p:sp>
        <p:nvSpPr>
          <p:cNvPr id="9" name="object 9"/>
          <p:cNvSpPr txBox="1">
            <a:spLocks noGrp="1"/>
          </p:cNvSpPr>
          <p:nvPr>
            <p:ph type="sldNum" sz="quarter" idx="7"/>
          </p:nvPr>
        </p:nvSpPr>
        <p:spPr>
          <a:xfrm>
            <a:off x="323595" y="6471617"/>
            <a:ext cx="259715" cy="107722"/>
          </a:xfrm>
          <a:prstGeom prst="rect">
            <a:avLst/>
          </a:prstGeom>
        </p:spPr>
        <p:txBody>
          <a:bodyPr vert="horz" wrap="square" lIns="0" tIns="0" rIns="0" bIns="0" rtlCol="0">
            <a:spAutoFit/>
          </a:bodyPr>
          <a:lstStyle/>
          <a:p>
            <a:pPr marL="73660">
              <a:lnSpc>
                <a:spcPct val="100000"/>
              </a:lnSpc>
            </a:pPr>
            <a:fld id="{81D60167-4931-47E6-BA6A-407CBD079E47}" type="slidenum">
              <a:rPr lang="en-US" spc="-5" smtClean="0"/>
              <a:t>8</a:t>
            </a:fld>
            <a:r>
              <a:rPr lang="en-US" spc="0" dirty="0" smtClean="0"/>
              <a:t>/</a:t>
            </a:r>
            <a:r>
              <a:rPr lang="en-US" spc="-10" dirty="0" smtClean="0"/>
              <a:t>2</a:t>
            </a:r>
            <a:r>
              <a:rPr lang="en-US" spc="-5" dirty="0" smtClean="0"/>
              <a:t>3</a:t>
            </a:r>
            <a:endParaRPr lang="en-US" spc="-5" dirty="0"/>
          </a:p>
        </p:txBody>
      </p:sp>
      <p:sp>
        <p:nvSpPr>
          <p:cNvPr id="8" name="object 8"/>
          <p:cNvSpPr txBox="1"/>
          <p:nvPr/>
        </p:nvSpPr>
        <p:spPr>
          <a:xfrm>
            <a:off x="755573" y="717816"/>
            <a:ext cx="7883525" cy="169545"/>
          </a:xfrm>
          <a:prstGeom prst="rect">
            <a:avLst/>
          </a:prstGeom>
          <a:solidFill>
            <a:srgbClr val="0D4A85"/>
          </a:solidFill>
        </p:spPr>
        <p:txBody>
          <a:bodyPr vert="horz" wrap="square" lIns="0" tIns="0" rIns="0" bIns="0" rtlCol="0">
            <a:spAutoFit/>
          </a:bodyPr>
          <a:lstStyle/>
          <a:p>
            <a:pPr marL="68580">
              <a:lnSpc>
                <a:spcPct val="100000"/>
              </a:lnSpc>
              <a:tabLst>
                <a:tab pos="1531620" algn="l"/>
              </a:tabLst>
            </a:pPr>
            <a:r>
              <a:rPr lang="en-US" sz="1100" b="1" spc="-20" dirty="0" smtClean="0">
                <a:solidFill>
                  <a:srgbClr val="FFFFFF"/>
                </a:solidFill>
                <a:latin typeface="Arial"/>
                <a:cs typeface="Arial"/>
              </a:rPr>
              <a:t>E</a:t>
            </a:r>
            <a:r>
              <a:rPr lang="en-US" sz="1100" b="1" spc="5" dirty="0" smtClean="0">
                <a:solidFill>
                  <a:srgbClr val="FFFFFF"/>
                </a:solidFill>
                <a:latin typeface="Arial"/>
                <a:cs typeface="Arial"/>
              </a:rPr>
              <a:t>M</a:t>
            </a:r>
            <a:r>
              <a:rPr lang="en-US" sz="1100" b="1" spc="-20" dirty="0" smtClean="0">
                <a:solidFill>
                  <a:srgbClr val="FFFFFF"/>
                </a:solidFill>
                <a:latin typeface="Arial"/>
                <a:cs typeface="Arial"/>
              </a:rPr>
              <a:t>ER</a:t>
            </a:r>
            <a:r>
              <a:rPr lang="en-US" sz="1100" b="1" spc="-10" dirty="0" smtClean="0">
                <a:solidFill>
                  <a:srgbClr val="FFFFFF"/>
                </a:solidFill>
                <a:latin typeface="Arial"/>
                <a:cs typeface="Arial"/>
              </a:rPr>
              <a:t>G</a:t>
            </a:r>
            <a:r>
              <a:rPr lang="en-US" sz="1100" b="1" spc="-20" dirty="0" smtClean="0">
                <a:solidFill>
                  <a:srgbClr val="FFFFFF"/>
                </a:solidFill>
                <a:latin typeface="Arial"/>
                <a:cs typeface="Arial"/>
              </a:rPr>
              <a:t>ENCIES</a:t>
            </a:r>
            <a:r>
              <a:rPr lang="en-US" sz="1100" b="1" dirty="0" smtClean="0">
                <a:solidFill>
                  <a:srgbClr val="FFFFFF"/>
                </a:solidFill>
                <a:latin typeface="Arial"/>
                <a:cs typeface="Arial"/>
              </a:rPr>
              <a:t>	</a:t>
            </a:r>
            <a:r>
              <a:rPr lang="en-US" sz="1100" b="1" spc="-10" dirty="0">
                <a:solidFill>
                  <a:srgbClr val="FFFFFF"/>
                </a:solidFill>
                <a:latin typeface="Arial"/>
                <a:cs typeface="Arial"/>
              </a:rPr>
              <a:t> Emergency management</a:t>
            </a:r>
            <a:r>
              <a:rPr lang="en-US" sz="1100" b="1" dirty="0">
                <a:solidFill>
                  <a:srgbClr val="FFFFFF"/>
                </a:solidFill>
                <a:latin typeface="Arial"/>
                <a:cs typeface="Arial"/>
              </a:rPr>
              <a:t> –</a:t>
            </a:r>
            <a:r>
              <a:rPr lang="en-US" sz="1100" b="1" spc="-20" dirty="0" smtClean="0">
                <a:solidFill>
                  <a:srgbClr val="FFFFFF"/>
                </a:solidFill>
                <a:latin typeface="Arial"/>
                <a:cs typeface="Arial"/>
              </a:rPr>
              <a:t> Reporting and communicating emergencies</a:t>
            </a:r>
            <a:endParaRPr lang="en-US" sz="1100" dirty="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5573" y="717816"/>
            <a:ext cx="7883525" cy="169545"/>
          </a:xfrm>
          <a:prstGeom prst="rect">
            <a:avLst/>
          </a:prstGeom>
          <a:solidFill>
            <a:srgbClr val="0D4A85"/>
          </a:solidFill>
        </p:spPr>
        <p:txBody>
          <a:bodyPr vert="horz" wrap="square" lIns="0" tIns="0" rIns="0" bIns="0" rtlCol="0">
            <a:spAutoFit/>
          </a:bodyPr>
          <a:lstStyle/>
          <a:p>
            <a:pPr marL="68580">
              <a:lnSpc>
                <a:spcPct val="100000"/>
              </a:lnSpc>
              <a:tabLst>
                <a:tab pos="1531620" algn="l"/>
              </a:tabLst>
            </a:pPr>
            <a:r>
              <a:rPr lang="en-US" sz="1100" b="1" spc="-20" dirty="0" smtClean="0">
                <a:solidFill>
                  <a:srgbClr val="FFFFFF"/>
                </a:solidFill>
                <a:latin typeface="Arial"/>
                <a:cs typeface="Arial"/>
              </a:rPr>
              <a:t>E</a:t>
            </a:r>
            <a:r>
              <a:rPr lang="en-US" sz="1100" b="1" spc="5" dirty="0" smtClean="0">
                <a:solidFill>
                  <a:srgbClr val="FFFFFF"/>
                </a:solidFill>
                <a:latin typeface="Arial"/>
                <a:cs typeface="Arial"/>
              </a:rPr>
              <a:t>M</a:t>
            </a:r>
            <a:r>
              <a:rPr lang="en-US" sz="1100" b="1" spc="-20" dirty="0" smtClean="0">
                <a:solidFill>
                  <a:srgbClr val="FFFFFF"/>
                </a:solidFill>
                <a:latin typeface="Arial"/>
                <a:cs typeface="Arial"/>
              </a:rPr>
              <a:t>ER</a:t>
            </a:r>
            <a:r>
              <a:rPr lang="en-US" sz="1100" b="1" spc="-10" dirty="0" smtClean="0">
                <a:solidFill>
                  <a:srgbClr val="FFFFFF"/>
                </a:solidFill>
                <a:latin typeface="Arial"/>
                <a:cs typeface="Arial"/>
              </a:rPr>
              <a:t>G</a:t>
            </a:r>
            <a:r>
              <a:rPr lang="en-US" sz="1100" b="1" spc="-20" dirty="0" smtClean="0">
                <a:solidFill>
                  <a:srgbClr val="FFFFFF"/>
                </a:solidFill>
                <a:latin typeface="Arial"/>
                <a:cs typeface="Arial"/>
              </a:rPr>
              <a:t>ENCIES</a:t>
            </a:r>
            <a:r>
              <a:rPr lang="en-US" sz="1100" b="1" dirty="0" smtClean="0">
                <a:solidFill>
                  <a:srgbClr val="FFFFFF"/>
                </a:solidFill>
                <a:latin typeface="Arial"/>
                <a:cs typeface="Arial"/>
              </a:rPr>
              <a:t>	</a:t>
            </a:r>
            <a:r>
              <a:rPr lang="en-US" sz="1100" b="1" spc="-10" dirty="0">
                <a:solidFill>
                  <a:srgbClr val="FFFFFF"/>
                </a:solidFill>
                <a:latin typeface="Arial"/>
                <a:cs typeface="Arial"/>
              </a:rPr>
              <a:t> Emergency management</a:t>
            </a:r>
            <a:r>
              <a:rPr lang="en-US" sz="1100" b="1" dirty="0">
                <a:solidFill>
                  <a:srgbClr val="FFFFFF"/>
                </a:solidFill>
                <a:latin typeface="Arial"/>
                <a:cs typeface="Arial"/>
              </a:rPr>
              <a:t> –</a:t>
            </a:r>
            <a:r>
              <a:rPr lang="en-US" sz="1100" b="1" spc="-20" dirty="0" smtClean="0">
                <a:solidFill>
                  <a:srgbClr val="FFFFFF"/>
                </a:solidFill>
                <a:latin typeface="Arial"/>
                <a:cs typeface="Arial"/>
              </a:rPr>
              <a:t> </a:t>
            </a:r>
            <a:r>
              <a:rPr lang="en-US" sz="1100" b="1" spc="-15" dirty="0" smtClean="0">
                <a:solidFill>
                  <a:srgbClr val="FFFFFF"/>
                </a:solidFill>
                <a:latin typeface="Arial"/>
                <a:cs typeface="Arial"/>
              </a:rPr>
              <a:t>Stages of an emergency</a:t>
            </a:r>
            <a:endParaRPr lang="en-US" sz="1100" dirty="0">
              <a:latin typeface="Arial"/>
              <a:cs typeface="Arial"/>
            </a:endParaRPr>
          </a:p>
        </p:txBody>
      </p:sp>
      <p:sp>
        <p:nvSpPr>
          <p:cNvPr id="3" name="object 3"/>
          <p:cNvSpPr/>
          <p:nvPr/>
        </p:nvSpPr>
        <p:spPr>
          <a:xfrm>
            <a:off x="6113145" y="4279391"/>
            <a:ext cx="179070" cy="582295"/>
          </a:xfrm>
          <a:custGeom>
            <a:avLst/>
            <a:gdLst/>
            <a:ahLst/>
            <a:cxnLst/>
            <a:rect l="l" t="t" r="r" b="b"/>
            <a:pathLst>
              <a:path w="179070" h="582295">
                <a:moveTo>
                  <a:pt x="0" y="0"/>
                </a:moveTo>
                <a:lnTo>
                  <a:pt x="0" y="582294"/>
                </a:lnTo>
                <a:lnTo>
                  <a:pt x="178562" y="291845"/>
                </a:lnTo>
                <a:lnTo>
                  <a:pt x="0" y="0"/>
                </a:lnTo>
                <a:close/>
              </a:path>
            </a:pathLst>
          </a:custGeom>
          <a:solidFill>
            <a:srgbClr val="CCCCFF"/>
          </a:solidFill>
        </p:spPr>
        <p:txBody>
          <a:bodyPr wrap="square" lIns="0" tIns="0" rIns="0" bIns="0" rtlCol="0"/>
          <a:lstStyle/>
          <a:p>
            <a:endParaRPr lang="en-US" dirty="0"/>
          </a:p>
        </p:txBody>
      </p:sp>
      <p:sp>
        <p:nvSpPr>
          <p:cNvPr id="4" name="object 4"/>
          <p:cNvSpPr/>
          <p:nvPr/>
        </p:nvSpPr>
        <p:spPr>
          <a:xfrm>
            <a:off x="5577459" y="4279391"/>
            <a:ext cx="714375" cy="582295"/>
          </a:xfrm>
          <a:custGeom>
            <a:avLst/>
            <a:gdLst/>
            <a:ahLst/>
            <a:cxnLst/>
            <a:rect l="l" t="t" r="r" b="b"/>
            <a:pathLst>
              <a:path w="714375" h="582295">
                <a:moveTo>
                  <a:pt x="535686" y="0"/>
                </a:moveTo>
                <a:lnTo>
                  <a:pt x="535686" y="145287"/>
                </a:lnTo>
                <a:lnTo>
                  <a:pt x="0" y="145287"/>
                </a:lnTo>
                <a:lnTo>
                  <a:pt x="0" y="437006"/>
                </a:lnTo>
                <a:lnTo>
                  <a:pt x="535686" y="437006"/>
                </a:lnTo>
                <a:lnTo>
                  <a:pt x="535686" y="582294"/>
                </a:lnTo>
                <a:lnTo>
                  <a:pt x="714248" y="291845"/>
                </a:lnTo>
                <a:lnTo>
                  <a:pt x="535686" y="0"/>
                </a:lnTo>
                <a:close/>
              </a:path>
            </a:pathLst>
          </a:custGeom>
          <a:ln w="19810">
            <a:solidFill>
              <a:srgbClr val="0D4A85"/>
            </a:solidFill>
          </a:ln>
        </p:spPr>
        <p:txBody>
          <a:bodyPr wrap="square" lIns="0" tIns="0" rIns="0" bIns="0" rtlCol="0"/>
          <a:lstStyle/>
          <a:p>
            <a:endParaRPr lang="en-US" dirty="0"/>
          </a:p>
        </p:txBody>
      </p:sp>
      <p:sp>
        <p:nvSpPr>
          <p:cNvPr id="5" name="object 5"/>
          <p:cNvSpPr/>
          <p:nvPr/>
        </p:nvSpPr>
        <p:spPr>
          <a:xfrm>
            <a:off x="4168775" y="4897628"/>
            <a:ext cx="809625" cy="610235"/>
          </a:xfrm>
          <a:custGeom>
            <a:avLst/>
            <a:gdLst/>
            <a:ahLst/>
            <a:cxnLst/>
            <a:rect l="l" t="t" r="r" b="b"/>
            <a:pathLst>
              <a:path w="809625" h="610235">
                <a:moveTo>
                  <a:pt x="809244" y="456438"/>
                </a:moveTo>
                <a:lnTo>
                  <a:pt x="0" y="456438"/>
                </a:lnTo>
                <a:lnTo>
                  <a:pt x="405257" y="609981"/>
                </a:lnTo>
                <a:lnTo>
                  <a:pt x="809244" y="456438"/>
                </a:lnTo>
                <a:close/>
              </a:path>
              <a:path w="809625" h="610235">
                <a:moveTo>
                  <a:pt x="607313" y="0"/>
                </a:moveTo>
                <a:lnTo>
                  <a:pt x="202057" y="0"/>
                </a:lnTo>
                <a:lnTo>
                  <a:pt x="202057" y="456438"/>
                </a:lnTo>
                <a:lnTo>
                  <a:pt x="607313" y="456438"/>
                </a:lnTo>
                <a:lnTo>
                  <a:pt x="607313" y="0"/>
                </a:lnTo>
                <a:close/>
              </a:path>
            </a:pathLst>
          </a:custGeom>
          <a:solidFill>
            <a:srgbClr val="CCCCFF"/>
          </a:solidFill>
        </p:spPr>
        <p:txBody>
          <a:bodyPr wrap="square" lIns="0" tIns="0" rIns="0" bIns="0" rtlCol="0"/>
          <a:lstStyle/>
          <a:p>
            <a:endParaRPr lang="en-US" dirty="0"/>
          </a:p>
        </p:txBody>
      </p:sp>
      <p:sp>
        <p:nvSpPr>
          <p:cNvPr id="6" name="object 6"/>
          <p:cNvSpPr/>
          <p:nvPr/>
        </p:nvSpPr>
        <p:spPr>
          <a:xfrm>
            <a:off x="4168775" y="4897628"/>
            <a:ext cx="809625" cy="610235"/>
          </a:xfrm>
          <a:custGeom>
            <a:avLst/>
            <a:gdLst/>
            <a:ahLst/>
            <a:cxnLst/>
            <a:rect l="l" t="t" r="r" b="b"/>
            <a:pathLst>
              <a:path w="809625" h="610235">
                <a:moveTo>
                  <a:pt x="0" y="456438"/>
                </a:moveTo>
                <a:lnTo>
                  <a:pt x="202057" y="456438"/>
                </a:lnTo>
                <a:lnTo>
                  <a:pt x="202057" y="0"/>
                </a:lnTo>
                <a:lnTo>
                  <a:pt x="607313" y="0"/>
                </a:lnTo>
                <a:lnTo>
                  <a:pt x="607313" y="456438"/>
                </a:lnTo>
                <a:lnTo>
                  <a:pt x="809244" y="456438"/>
                </a:lnTo>
                <a:lnTo>
                  <a:pt x="405257" y="609981"/>
                </a:lnTo>
                <a:lnTo>
                  <a:pt x="0" y="456438"/>
                </a:lnTo>
                <a:close/>
              </a:path>
            </a:pathLst>
          </a:custGeom>
          <a:ln w="19810">
            <a:solidFill>
              <a:srgbClr val="0D4A85"/>
            </a:solidFill>
          </a:ln>
        </p:spPr>
        <p:txBody>
          <a:bodyPr wrap="square" lIns="0" tIns="0" rIns="0" bIns="0" rtlCol="0"/>
          <a:lstStyle/>
          <a:p>
            <a:endParaRPr lang="en-US" dirty="0"/>
          </a:p>
        </p:txBody>
      </p:sp>
      <p:sp>
        <p:nvSpPr>
          <p:cNvPr id="7" name="object 7"/>
          <p:cNvSpPr/>
          <p:nvPr/>
        </p:nvSpPr>
        <p:spPr>
          <a:xfrm>
            <a:off x="3703573" y="4275226"/>
            <a:ext cx="1739900" cy="706755"/>
          </a:xfrm>
          <a:custGeom>
            <a:avLst/>
            <a:gdLst/>
            <a:ahLst/>
            <a:cxnLst/>
            <a:rect l="l" t="t" r="r" b="b"/>
            <a:pathLst>
              <a:path w="1739900" h="706754">
                <a:moveTo>
                  <a:pt x="0" y="706348"/>
                </a:moveTo>
                <a:lnTo>
                  <a:pt x="1739773" y="706348"/>
                </a:lnTo>
                <a:lnTo>
                  <a:pt x="1739773" y="0"/>
                </a:lnTo>
                <a:lnTo>
                  <a:pt x="0" y="0"/>
                </a:lnTo>
                <a:lnTo>
                  <a:pt x="0" y="706348"/>
                </a:lnTo>
                <a:close/>
              </a:path>
            </a:pathLst>
          </a:custGeom>
          <a:solidFill>
            <a:srgbClr val="CCCCFF"/>
          </a:solidFill>
        </p:spPr>
        <p:txBody>
          <a:bodyPr wrap="square" lIns="0" tIns="0" rIns="0" bIns="0" rtlCol="0"/>
          <a:lstStyle/>
          <a:p>
            <a:endParaRPr lang="en-US" dirty="0"/>
          </a:p>
        </p:txBody>
      </p:sp>
      <p:sp>
        <p:nvSpPr>
          <p:cNvPr id="8" name="object 8"/>
          <p:cNvSpPr/>
          <p:nvPr/>
        </p:nvSpPr>
        <p:spPr>
          <a:xfrm>
            <a:off x="3703573" y="4275226"/>
            <a:ext cx="1739900" cy="706755"/>
          </a:xfrm>
          <a:custGeom>
            <a:avLst/>
            <a:gdLst/>
            <a:ahLst/>
            <a:cxnLst/>
            <a:rect l="l" t="t" r="r" b="b"/>
            <a:pathLst>
              <a:path w="1739900" h="706754">
                <a:moveTo>
                  <a:pt x="0" y="706348"/>
                </a:moveTo>
                <a:lnTo>
                  <a:pt x="1739773" y="706348"/>
                </a:lnTo>
                <a:lnTo>
                  <a:pt x="1739773" y="0"/>
                </a:lnTo>
                <a:lnTo>
                  <a:pt x="0" y="0"/>
                </a:lnTo>
                <a:lnTo>
                  <a:pt x="0" y="706348"/>
                </a:lnTo>
                <a:close/>
              </a:path>
            </a:pathLst>
          </a:custGeom>
          <a:ln w="19810">
            <a:solidFill>
              <a:srgbClr val="0D4A85"/>
            </a:solidFill>
          </a:ln>
        </p:spPr>
        <p:txBody>
          <a:bodyPr wrap="square" lIns="0" tIns="0" rIns="0" bIns="0" rtlCol="0"/>
          <a:lstStyle/>
          <a:p>
            <a:endParaRPr lang="en-US" dirty="0"/>
          </a:p>
        </p:txBody>
      </p:sp>
      <p:sp>
        <p:nvSpPr>
          <p:cNvPr id="9" name="object 9"/>
          <p:cNvSpPr txBox="1"/>
          <p:nvPr/>
        </p:nvSpPr>
        <p:spPr>
          <a:xfrm>
            <a:off x="3883533" y="4284538"/>
            <a:ext cx="1235075" cy="607602"/>
          </a:xfrm>
          <a:prstGeom prst="rect">
            <a:avLst/>
          </a:prstGeom>
        </p:spPr>
        <p:txBody>
          <a:bodyPr vert="horz" wrap="square" lIns="0" tIns="0" rIns="0" bIns="0" rtlCol="0">
            <a:spAutoFit/>
          </a:bodyPr>
          <a:lstStyle/>
          <a:p>
            <a:pPr marL="163195" marR="5080" indent="-151130">
              <a:lnSpc>
                <a:spcPct val="102000"/>
              </a:lnSpc>
            </a:pPr>
            <a:r>
              <a:rPr lang="en-US" sz="1200" b="1" spc="-5" dirty="0" smtClean="0">
                <a:solidFill>
                  <a:srgbClr val="0D4A85"/>
                </a:solidFill>
                <a:latin typeface="Arial"/>
                <a:cs typeface="Arial"/>
              </a:rPr>
              <a:t>Has the situation been resolved</a:t>
            </a:r>
            <a:endParaRPr lang="en-US" sz="1200" dirty="0" smtClean="0">
              <a:latin typeface="Arial"/>
              <a:cs typeface="Arial"/>
            </a:endParaRPr>
          </a:p>
          <a:p>
            <a:pPr marL="588010">
              <a:lnSpc>
                <a:spcPts val="1760"/>
              </a:lnSpc>
            </a:pPr>
            <a:r>
              <a:rPr lang="en-US" sz="1700" b="1" i="1" spc="-20" dirty="0" smtClean="0">
                <a:solidFill>
                  <a:srgbClr val="A4001F"/>
                </a:solidFill>
                <a:latin typeface="Arial"/>
                <a:cs typeface="Arial"/>
              </a:rPr>
              <a:t>NO</a:t>
            </a:r>
            <a:endParaRPr lang="en-US" sz="1700" dirty="0">
              <a:latin typeface="Arial"/>
              <a:cs typeface="Arial"/>
            </a:endParaRPr>
          </a:p>
        </p:txBody>
      </p:sp>
      <p:sp>
        <p:nvSpPr>
          <p:cNvPr id="10" name="object 10"/>
          <p:cNvSpPr txBox="1"/>
          <p:nvPr/>
        </p:nvSpPr>
        <p:spPr>
          <a:xfrm>
            <a:off x="3693159" y="1172895"/>
            <a:ext cx="1759585" cy="231140"/>
          </a:xfrm>
          <a:prstGeom prst="rect">
            <a:avLst/>
          </a:prstGeom>
          <a:solidFill>
            <a:srgbClr val="CCCCFF"/>
          </a:solidFill>
          <a:ln w="19810">
            <a:solidFill>
              <a:srgbClr val="0D4A85"/>
            </a:solidFill>
          </a:ln>
        </p:spPr>
        <p:txBody>
          <a:bodyPr vert="horz" wrap="square" lIns="0" tIns="0" rIns="0" bIns="0" rtlCol="0">
            <a:spAutoFit/>
          </a:bodyPr>
          <a:lstStyle/>
          <a:p>
            <a:pPr marL="272415">
              <a:lnSpc>
                <a:spcPts val="1775"/>
              </a:lnSpc>
            </a:pPr>
            <a:r>
              <a:rPr lang="en-US" sz="1500" b="1" spc="-5" dirty="0" smtClean="0">
                <a:solidFill>
                  <a:srgbClr val="A4001F"/>
                </a:solidFill>
                <a:latin typeface="Arial"/>
                <a:cs typeface="Arial"/>
              </a:rPr>
              <a:t>E</a:t>
            </a:r>
            <a:r>
              <a:rPr lang="en-US" sz="1500" b="1" dirty="0" smtClean="0">
                <a:solidFill>
                  <a:srgbClr val="A4001F"/>
                </a:solidFill>
                <a:latin typeface="Arial"/>
                <a:cs typeface="Arial"/>
              </a:rPr>
              <a:t>M</a:t>
            </a:r>
            <a:r>
              <a:rPr lang="en-US" sz="1500" b="1" spc="-10" dirty="0" smtClean="0">
                <a:solidFill>
                  <a:srgbClr val="A4001F"/>
                </a:solidFill>
                <a:latin typeface="Arial"/>
                <a:cs typeface="Arial"/>
              </a:rPr>
              <a:t>E</a:t>
            </a:r>
            <a:r>
              <a:rPr lang="en-US" sz="1500" b="1" dirty="0" smtClean="0">
                <a:solidFill>
                  <a:srgbClr val="A4001F"/>
                </a:solidFill>
                <a:latin typeface="Arial"/>
                <a:cs typeface="Arial"/>
              </a:rPr>
              <a:t>R</a:t>
            </a:r>
            <a:r>
              <a:rPr lang="en-US" sz="1500" b="1" spc="-10" dirty="0" smtClean="0">
                <a:solidFill>
                  <a:srgbClr val="A4001F"/>
                </a:solidFill>
                <a:latin typeface="Arial"/>
                <a:cs typeface="Arial"/>
              </a:rPr>
              <a:t>G</a:t>
            </a:r>
            <a:r>
              <a:rPr lang="en-US" sz="1500" b="1" spc="-5" dirty="0" smtClean="0">
                <a:solidFill>
                  <a:srgbClr val="A4001F"/>
                </a:solidFill>
                <a:latin typeface="Arial"/>
                <a:cs typeface="Arial"/>
              </a:rPr>
              <a:t>EN</a:t>
            </a:r>
            <a:r>
              <a:rPr lang="en-US" sz="1500" b="1" spc="30" dirty="0" smtClean="0">
                <a:solidFill>
                  <a:srgbClr val="A4001F"/>
                </a:solidFill>
                <a:latin typeface="Arial"/>
                <a:cs typeface="Arial"/>
              </a:rPr>
              <a:t>CY</a:t>
            </a:r>
            <a:endParaRPr lang="en-US" sz="1500" dirty="0">
              <a:latin typeface="Arial"/>
              <a:cs typeface="Arial"/>
            </a:endParaRPr>
          </a:p>
        </p:txBody>
      </p:sp>
      <p:sp>
        <p:nvSpPr>
          <p:cNvPr id="11" name="object 11"/>
          <p:cNvSpPr txBox="1"/>
          <p:nvPr/>
        </p:nvSpPr>
        <p:spPr>
          <a:xfrm>
            <a:off x="888669" y="2430106"/>
            <a:ext cx="7343775" cy="358816"/>
          </a:xfrm>
          <a:prstGeom prst="rect">
            <a:avLst/>
          </a:prstGeom>
          <a:solidFill>
            <a:srgbClr val="CCCCFF"/>
          </a:solidFill>
          <a:ln w="19810">
            <a:solidFill>
              <a:srgbClr val="0D4A85"/>
            </a:solidFill>
          </a:ln>
        </p:spPr>
        <p:txBody>
          <a:bodyPr vert="horz" wrap="square" lIns="0" tIns="0" rIns="0" bIns="0" rtlCol="0">
            <a:spAutoFit/>
          </a:bodyPr>
          <a:lstStyle/>
          <a:p>
            <a:pPr marL="75565" marR="485140">
              <a:lnSpc>
                <a:spcPct val="105500"/>
              </a:lnSpc>
            </a:pPr>
            <a:r>
              <a:rPr lang="en-US" sz="1100" spc="-5" dirty="0" smtClean="0">
                <a:latin typeface="Arial"/>
                <a:cs typeface="Arial"/>
              </a:rPr>
              <a:t>The </a:t>
            </a:r>
            <a:r>
              <a:rPr lang="en-US" sz="1100" b="1" spc="-20" dirty="0" smtClean="0">
                <a:latin typeface="Arial"/>
                <a:cs typeface="Arial"/>
              </a:rPr>
              <a:t>C</a:t>
            </a:r>
            <a:r>
              <a:rPr lang="en-US" sz="1100" b="1" spc="-15" dirty="0" smtClean="0">
                <a:latin typeface="Arial"/>
                <a:cs typeface="Arial"/>
              </a:rPr>
              <a:t>oo</a:t>
            </a:r>
            <a:r>
              <a:rPr lang="en-US" sz="1100" b="1" spc="-10" dirty="0" smtClean="0">
                <a:latin typeface="Arial"/>
                <a:cs typeface="Arial"/>
              </a:rPr>
              <a:t>r</a:t>
            </a:r>
            <a:r>
              <a:rPr lang="en-US" sz="1100" b="1" spc="-15" dirty="0" smtClean="0">
                <a:latin typeface="Arial"/>
                <a:cs typeface="Arial"/>
              </a:rPr>
              <a:t>d</a:t>
            </a:r>
            <a:r>
              <a:rPr lang="en-US" sz="1100" b="1" spc="-10" dirty="0" smtClean="0">
                <a:latin typeface="Arial"/>
                <a:cs typeface="Arial"/>
              </a:rPr>
              <a:t>i</a:t>
            </a:r>
            <a:r>
              <a:rPr lang="en-US" sz="1100" b="1" spc="-15" dirty="0" smtClean="0">
                <a:latin typeface="Arial"/>
                <a:cs typeface="Arial"/>
              </a:rPr>
              <a:t>na</a:t>
            </a:r>
            <a:r>
              <a:rPr lang="en-US" sz="1100" b="1" dirty="0" smtClean="0">
                <a:latin typeface="Arial"/>
                <a:cs typeface="Arial"/>
              </a:rPr>
              <a:t>t</a:t>
            </a:r>
            <a:r>
              <a:rPr lang="en-US" sz="1100" b="1" spc="-15" dirty="0" smtClean="0">
                <a:latin typeface="Arial"/>
                <a:cs typeface="Arial"/>
              </a:rPr>
              <a:t>o</a:t>
            </a:r>
            <a:r>
              <a:rPr lang="en-US" sz="1100" b="1" spc="-10" dirty="0" smtClean="0">
                <a:latin typeface="Arial"/>
                <a:cs typeface="Arial"/>
              </a:rPr>
              <a:t>r</a:t>
            </a:r>
            <a:r>
              <a:rPr lang="en-US" sz="1100" b="1" dirty="0" smtClean="0">
                <a:latin typeface="Arial"/>
                <a:cs typeface="Arial"/>
              </a:rPr>
              <a:t> of the emergency</a:t>
            </a:r>
            <a:r>
              <a:rPr lang="en-US" sz="1100" dirty="0" smtClean="0">
                <a:latin typeface="Arial"/>
                <a:cs typeface="Arial"/>
              </a:rPr>
              <a:t>,</a:t>
            </a:r>
            <a:r>
              <a:rPr lang="en-US" sz="1100" spc="-65" dirty="0" smtClean="0">
                <a:latin typeface="Arial"/>
                <a:cs typeface="Arial"/>
              </a:rPr>
              <a:t> </a:t>
            </a:r>
            <a:r>
              <a:rPr lang="en-US" sz="1100" spc="-15" dirty="0" smtClean="0">
                <a:latin typeface="Arial"/>
                <a:cs typeface="Arial"/>
              </a:rPr>
              <a:t>with the support of several representatives of the emergency team, goes to the place to assess the seriousness of the situation and to intervene as much as possible</a:t>
            </a:r>
            <a:endParaRPr lang="en-US" sz="1100" dirty="0">
              <a:latin typeface="Arial"/>
              <a:cs typeface="Arial"/>
            </a:endParaRPr>
          </a:p>
        </p:txBody>
      </p:sp>
      <p:sp>
        <p:nvSpPr>
          <p:cNvPr id="12" name="object 12"/>
          <p:cNvSpPr txBox="1"/>
          <p:nvPr/>
        </p:nvSpPr>
        <p:spPr>
          <a:xfrm>
            <a:off x="899096" y="3262795"/>
            <a:ext cx="7348220" cy="507831"/>
          </a:xfrm>
          <a:prstGeom prst="rect">
            <a:avLst/>
          </a:prstGeom>
          <a:solidFill>
            <a:srgbClr val="CCCCFF"/>
          </a:solidFill>
          <a:ln w="19810">
            <a:solidFill>
              <a:srgbClr val="0D4A85"/>
            </a:solidFill>
          </a:ln>
        </p:spPr>
        <p:txBody>
          <a:bodyPr vert="horz" wrap="square" lIns="0" tIns="0" rIns="0" bIns="0" rtlCol="0">
            <a:spAutoFit/>
          </a:bodyPr>
          <a:lstStyle/>
          <a:p>
            <a:pPr marL="74930" marR="59055" algn="just">
              <a:lnSpc>
                <a:spcPct val="100000"/>
              </a:lnSpc>
            </a:pPr>
            <a:r>
              <a:rPr lang="en-US" sz="1100" spc="-10" dirty="0" smtClean="0">
                <a:latin typeface="Arial"/>
                <a:cs typeface="Arial"/>
              </a:rPr>
              <a:t>The </a:t>
            </a:r>
            <a:r>
              <a:rPr lang="en-US" sz="1100" b="1" spc="-20" dirty="0" smtClean="0">
                <a:latin typeface="Arial"/>
                <a:cs typeface="Arial"/>
              </a:rPr>
              <a:t>C</a:t>
            </a:r>
            <a:r>
              <a:rPr lang="en-US" sz="1100" b="1" spc="-15" dirty="0" smtClean="0">
                <a:latin typeface="Arial"/>
                <a:cs typeface="Arial"/>
              </a:rPr>
              <a:t>oo</a:t>
            </a:r>
            <a:r>
              <a:rPr lang="en-US" sz="1100" b="1" spc="-10" dirty="0" smtClean="0">
                <a:latin typeface="Arial"/>
                <a:cs typeface="Arial"/>
              </a:rPr>
              <a:t>r</a:t>
            </a:r>
            <a:r>
              <a:rPr lang="en-US" sz="1100" b="1" spc="-25" dirty="0" smtClean="0">
                <a:latin typeface="Arial"/>
                <a:cs typeface="Arial"/>
              </a:rPr>
              <a:t>d</a:t>
            </a:r>
            <a:r>
              <a:rPr lang="en-US" sz="1100" b="1" spc="5" dirty="0" smtClean="0">
                <a:latin typeface="Arial"/>
                <a:cs typeface="Arial"/>
              </a:rPr>
              <a:t>i</a:t>
            </a:r>
            <a:r>
              <a:rPr lang="en-US" sz="1100" b="1" spc="-15" dirty="0" smtClean="0">
                <a:latin typeface="Arial"/>
                <a:cs typeface="Arial"/>
              </a:rPr>
              <a:t>n</a:t>
            </a:r>
            <a:r>
              <a:rPr lang="en-US" sz="1100" b="1" spc="-30" dirty="0" smtClean="0">
                <a:latin typeface="Arial"/>
                <a:cs typeface="Arial"/>
              </a:rPr>
              <a:t>a</a:t>
            </a:r>
            <a:r>
              <a:rPr lang="en-US" sz="1100" b="1" dirty="0" smtClean="0">
                <a:latin typeface="Arial"/>
                <a:cs typeface="Arial"/>
              </a:rPr>
              <a:t>t</a:t>
            </a:r>
            <a:r>
              <a:rPr lang="en-US" sz="1100" b="1" spc="-30" dirty="0" smtClean="0">
                <a:latin typeface="Arial"/>
                <a:cs typeface="Arial"/>
              </a:rPr>
              <a:t>o</a:t>
            </a:r>
            <a:r>
              <a:rPr lang="en-US" sz="1100" b="1" spc="-10" dirty="0" smtClean="0">
                <a:latin typeface="Arial"/>
                <a:cs typeface="Arial"/>
              </a:rPr>
              <a:t>r</a:t>
            </a:r>
            <a:r>
              <a:rPr lang="en-US" sz="1100" b="1" dirty="0" smtClean="0">
                <a:latin typeface="Arial"/>
                <a:cs typeface="Arial"/>
              </a:rPr>
              <a:t> of the </a:t>
            </a:r>
            <a:r>
              <a:rPr lang="en-US" sz="1100" b="1" spc="-30" dirty="0" smtClean="0">
                <a:latin typeface="Arial"/>
                <a:cs typeface="Arial"/>
              </a:rPr>
              <a:t>e</a:t>
            </a:r>
            <a:r>
              <a:rPr lang="en-US" sz="1100" b="1" spc="-10" dirty="0" smtClean="0">
                <a:latin typeface="Arial"/>
                <a:cs typeface="Arial"/>
              </a:rPr>
              <a:t>m</a:t>
            </a:r>
            <a:r>
              <a:rPr lang="en-US" sz="1100" b="1" spc="-30" dirty="0" smtClean="0">
                <a:latin typeface="Arial"/>
                <a:cs typeface="Arial"/>
              </a:rPr>
              <a:t>e</a:t>
            </a:r>
            <a:r>
              <a:rPr lang="en-US" sz="1100" b="1" spc="-10" dirty="0" smtClean="0">
                <a:latin typeface="Arial"/>
                <a:cs typeface="Arial"/>
              </a:rPr>
              <a:t>r</a:t>
            </a:r>
            <a:r>
              <a:rPr lang="en-US" sz="1100" b="1" spc="-15" dirty="0" smtClean="0">
                <a:latin typeface="Arial"/>
                <a:cs typeface="Arial"/>
              </a:rPr>
              <a:t>gency</a:t>
            </a:r>
            <a:r>
              <a:rPr lang="en-US" sz="1100" b="1" dirty="0" smtClean="0">
                <a:latin typeface="Arial"/>
                <a:cs typeface="Arial"/>
              </a:rPr>
              <a:t> </a:t>
            </a:r>
            <a:r>
              <a:rPr lang="en-US" sz="1100" spc="-5" dirty="0" smtClean="0">
                <a:latin typeface="Arial"/>
                <a:cs typeface="Arial"/>
              </a:rPr>
              <a:t>assesses the seriousness of the situation and if it is necessary to </a:t>
            </a:r>
            <a:r>
              <a:rPr lang="en-US" sz="1100" b="1" spc="-15" dirty="0" smtClean="0">
                <a:latin typeface="Arial"/>
                <a:cs typeface="Arial"/>
              </a:rPr>
              <a:t>e</a:t>
            </a:r>
            <a:r>
              <a:rPr lang="en-US" sz="1100" b="1" spc="-50" dirty="0" smtClean="0">
                <a:latin typeface="Arial"/>
                <a:cs typeface="Arial"/>
              </a:rPr>
              <a:t>v</a:t>
            </a:r>
            <a:r>
              <a:rPr lang="en-US" sz="1100" b="1" dirty="0" smtClean="0">
                <a:latin typeface="Arial"/>
                <a:cs typeface="Arial"/>
              </a:rPr>
              <a:t>a</a:t>
            </a:r>
            <a:r>
              <a:rPr lang="en-US" sz="1100" b="1" spc="-20" dirty="0" smtClean="0">
                <a:latin typeface="Arial"/>
                <a:cs typeface="Arial"/>
              </a:rPr>
              <a:t>c</a:t>
            </a:r>
            <a:r>
              <a:rPr lang="en-US" sz="1100" b="1" spc="-15" dirty="0" smtClean="0">
                <a:latin typeface="Arial"/>
                <a:cs typeface="Arial"/>
              </a:rPr>
              <a:t>uat</a:t>
            </a:r>
            <a:r>
              <a:rPr lang="en-US" sz="1100" b="1" dirty="0" smtClean="0">
                <a:latin typeface="Arial"/>
                <a:cs typeface="Arial"/>
              </a:rPr>
              <a:t>e the area </a:t>
            </a:r>
            <a:r>
              <a:rPr lang="en-US" sz="1100" dirty="0" smtClean="0">
                <a:latin typeface="Arial"/>
                <a:cs typeface="Arial"/>
              </a:rPr>
              <a:t>and intervenes, where possible and based on previous training, with the help of the </a:t>
            </a:r>
            <a:r>
              <a:rPr lang="en-US" sz="1100" b="1" spc="-80" dirty="0" smtClean="0">
                <a:latin typeface="Arial"/>
                <a:cs typeface="Arial"/>
              </a:rPr>
              <a:t>Representatives of the internal emergency team</a:t>
            </a:r>
            <a:r>
              <a:rPr lang="en-US" sz="1100" dirty="0" smtClean="0">
                <a:latin typeface="Arial"/>
                <a:cs typeface="Arial"/>
              </a:rPr>
              <a:t>,</a:t>
            </a:r>
            <a:r>
              <a:rPr lang="en-US" sz="1100" spc="-50" dirty="0" smtClean="0">
                <a:latin typeface="Arial"/>
                <a:cs typeface="Arial"/>
              </a:rPr>
              <a:t> </a:t>
            </a:r>
            <a:r>
              <a:rPr lang="en-US" sz="1100" spc="-15" dirty="0" smtClean="0">
                <a:latin typeface="Arial"/>
                <a:cs typeface="Arial"/>
              </a:rPr>
              <a:t>with the means available </a:t>
            </a:r>
            <a:r>
              <a:rPr lang="en-US" sz="1100" dirty="0" smtClean="0">
                <a:latin typeface="Arial"/>
                <a:cs typeface="Arial"/>
              </a:rPr>
              <a:t>(</a:t>
            </a:r>
            <a:r>
              <a:rPr lang="en-US" sz="1100" spc="-15" dirty="0" smtClean="0">
                <a:latin typeface="Arial"/>
                <a:cs typeface="Arial"/>
              </a:rPr>
              <a:t>extinguishers and hydrants</a:t>
            </a:r>
            <a:r>
              <a:rPr lang="en-US" sz="1100" spc="-5" dirty="0" smtClean="0">
                <a:latin typeface="Arial"/>
                <a:cs typeface="Arial"/>
              </a:rPr>
              <a:t>)</a:t>
            </a:r>
            <a:endParaRPr lang="en-US" sz="1100" dirty="0">
              <a:latin typeface="Arial"/>
              <a:cs typeface="Arial"/>
            </a:endParaRPr>
          </a:p>
        </p:txBody>
      </p:sp>
      <p:sp>
        <p:nvSpPr>
          <p:cNvPr id="13" name="object 13"/>
          <p:cNvSpPr txBox="1"/>
          <p:nvPr/>
        </p:nvSpPr>
        <p:spPr>
          <a:xfrm>
            <a:off x="6392036" y="4275213"/>
            <a:ext cx="1636395" cy="470898"/>
          </a:xfrm>
          <a:prstGeom prst="rect">
            <a:avLst/>
          </a:prstGeom>
          <a:solidFill>
            <a:srgbClr val="CCCCFF"/>
          </a:solidFill>
          <a:ln w="19810">
            <a:solidFill>
              <a:srgbClr val="0D4A85"/>
            </a:solidFill>
          </a:ln>
        </p:spPr>
        <p:txBody>
          <a:bodyPr vert="horz" wrap="square" lIns="0" tIns="0" rIns="0" bIns="0" rtlCol="0">
            <a:spAutoFit/>
          </a:bodyPr>
          <a:lstStyle/>
          <a:p>
            <a:pPr marL="141605" marR="248285" indent="391160">
              <a:lnSpc>
                <a:spcPct val="102000"/>
              </a:lnSpc>
            </a:pPr>
            <a:r>
              <a:rPr lang="en-US" sz="1500" b="1" spc="-5" dirty="0" smtClean="0">
                <a:solidFill>
                  <a:srgbClr val="007E00"/>
                </a:solidFill>
                <a:latin typeface="Arial"/>
                <a:cs typeface="Arial"/>
              </a:rPr>
              <a:t>END OF EMERGENCY</a:t>
            </a:r>
            <a:endParaRPr lang="en-US" sz="1500" dirty="0">
              <a:latin typeface="Arial"/>
              <a:cs typeface="Arial"/>
            </a:endParaRPr>
          </a:p>
        </p:txBody>
      </p:sp>
      <p:sp>
        <p:nvSpPr>
          <p:cNvPr id="14" name="object 14"/>
          <p:cNvSpPr txBox="1"/>
          <p:nvPr/>
        </p:nvSpPr>
        <p:spPr>
          <a:xfrm>
            <a:off x="3196589" y="5603036"/>
            <a:ext cx="2754630" cy="706347"/>
          </a:xfrm>
          <a:prstGeom prst="rect">
            <a:avLst/>
          </a:prstGeom>
          <a:solidFill>
            <a:srgbClr val="CCCCFF"/>
          </a:solidFill>
          <a:ln w="19810">
            <a:solidFill>
              <a:srgbClr val="0D4A85"/>
            </a:solidFill>
          </a:ln>
        </p:spPr>
        <p:txBody>
          <a:bodyPr vert="horz" wrap="square" lIns="0" tIns="0" rIns="0" bIns="0" rtlCol="0">
            <a:spAutoFit/>
          </a:bodyPr>
          <a:lstStyle/>
          <a:p>
            <a:pPr marL="420370" marR="323850" indent="-287020">
              <a:lnSpc>
                <a:spcPct val="102099"/>
              </a:lnSpc>
            </a:pPr>
            <a:r>
              <a:rPr lang="en-US" sz="1500" b="1" spc="-5" dirty="0" smtClean="0">
                <a:solidFill>
                  <a:srgbClr val="A4001F"/>
                </a:solidFill>
                <a:latin typeface="Arial"/>
                <a:cs typeface="Arial"/>
              </a:rPr>
              <a:t>GENERAL EVACUATION OF THE ENTIRE BUILDING</a:t>
            </a:r>
            <a:endParaRPr lang="en-US" sz="1500" dirty="0">
              <a:latin typeface="Arial"/>
              <a:cs typeface="Arial"/>
            </a:endParaRPr>
          </a:p>
        </p:txBody>
      </p:sp>
      <p:sp>
        <p:nvSpPr>
          <p:cNvPr id="15" name="object 15"/>
          <p:cNvSpPr/>
          <p:nvPr/>
        </p:nvSpPr>
        <p:spPr>
          <a:xfrm>
            <a:off x="4484115" y="2161794"/>
            <a:ext cx="179070" cy="219075"/>
          </a:xfrm>
          <a:custGeom>
            <a:avLst/>
            <a:gdLst/>
            <a:ahLst/>
            <a:cxnLst/>
            <a:rect l="l" t="t" r="r" b="b"/>
            <a:pathLst>
              <a:path w="179070" h="219075">
                <a:moveTo>
                  <a:pt x="178562" y="163194"/>
                </a:moveTo>
                <a:lnTo>
                  <a:pt x="0" y="163194"/>
                </a:lnTo>
                <a:lnTo>
                  <a:pt x="89916" y="218566"/>
                </a:lnTo>
                <a:lnTo>
                  <a:pt x="178562" y="163194"/>
                </a:lnTo>
                <a:close/>
              </a:path>
              <a:path w="179070" h="219075">
                <a:moveTo>
                  <a:pt x="134238" y="0"/>
                </a:moveTo>
                <a:lnTo>
                  <a:pt x="44323" y="0"/>
                </a:lnTo>
                <a:lnTo>
                  <a:pt x="44323" y="163194"/>
                </a:lnTo>
                <a:lnTo>
                  <a:pt x="134238" y="163194"/>
                </a:lnTo>
                <a:lnTo>
                  <a:pt x="134238" y="0"/>
                </a:lnTo>
                <a:close/>
              </a:path>
            </a:pathLst>
          </a:custGeom>
          <a:solidFill>
            <a:srgbClr val="CCCCFF"/>
          </a:solidFill>
        </p:spPr>
        <p:txBody>
          <a:bodyPr wrap="square" lIns="0" tIns="0" rIns="0" bIns="0" rtlCol="0"/>
          <a:lstStyle/>
          <a:p>
            <a:endParaRPr lang="en-US" dirty="0"/>
          </a:p>
        </p:txBody>
      </p:sp>
      <p:sp>
        <p:nvSpPr>
          <p:cNvPr id="16" name="object 16"/>
          <p:cNvSpPr/>
          <p:nvPr/>
        </p:nvSpPr>
        <p:spPr>
          <a:xfrm>
            <a:off x="4484115" y="2161794"/>
            <a:ext cx="179070" cy="219075"/>
          </a:xfrm>
          <a:custGeom>
            <a:avLst/>
            <a:gdLst/>
            <a:ahLst/>
            <a:cxnLst/>
            <a:rect l="l" t="t" r="r" b="b"/>
            <a:pathLst>
              <a:path w="179070" h="219075">
                <a:moveTo>
                  <a:pt x="0" y="163194"/>
                </a:moveTo>
                <a:lnTo>
                  <a:pt x="44323" y="163194"/>
                </a:lnTo>
                <a:lnTo>
                  <a:pt x="44323" y="0"/>
                </a:lnTo>
                <a:lnTo>
                  <a:pt x="134238" y="0"/>
                </a:lnTo>
                <a:lnTo>
                  <a:pt x="134238" y="163194"/>
                </a:lnTo>
                <a:lnTo>
                  <a:pt x="178562" y="163194"/>
                </a:lnTo>
                <a:lnTo>
                  <a:pt x="89916" y="218566"/>
                </a:lnTo>
                <a:lnTo>
                  <a:pt x="0" y="163194"/>
                </a:lnTo>
                <a:close/>
              </a:path>
            </a:pathLst>
          </a:custGeom>
          <a:ln w="19810">
            <a:solidFill>
              <a:srgbClr val="0D4A85"/>
            </a:solidFill>
          </a:ln>
        </p:spPr>
        <p:txBody>
          <a:bodyPr wrap="square" lIns="0" tIns="0" rIns="0" bIns="0" rtlCol="0"/>
          <a:lstStyle/>
          <a:p>
            <a:endParaRPr lang="en-US" dirty="0"/>
          </a:p>
        </p:txBody>
      </p:sp>
      <p:sp>
        <p:nvSpPr>
          <p:cNvPr id="17" name="object 17"/>
          <p:cNvSpPr/>
          <p:nvPr/>
        </p:nvSpPr>
        <p:spPr>
          <a:xfrm>
            <a:off x="4484115" y="2955798"/>
            <a:ext cx="179070" cy="220345"/>
          </a:xfrm>
          <a:custGeom>
            <a:avLst/>
            <a:gdLst/>
            <a:ahLst/>
            <a:cxnLst/>
            <a:rect l="l" t="t" r="r" b="b"/>
            <a:pathLst>
              <a:path w="179070" h="220344">
                <a:moveTo>
                  <a:pt x="178562" y="164591"/>
                </a:moveTo>
                <a:lnTo>
                  <a:pt x="0" y="164591"/>
                </a:lnTo>
                <a:lnTo>
                  <a:pt x="89916" y="219837"/>
                </a:lnTo>
                <a:lnTo>
                  <a:pt x="178562" y="164591"/>
                </a:lnTo>
                <a:close/>
              </a:path>
              <a:path w="179070" h="220344">
                <a:moveTo>
                  <a:pt x="134238" y="0"/>
                </a:moveTo>
                <a:lnTo>
                  <a:pt x="44323" y="0"/>
                </a:lnTo>
                <a:lnTo>
                  <a:pt x="44323" y="164591"/>
                </a:lnTo>
                <a:lnTo>
                  <a:pt x="134238" y="164591"/>
                </a:lnTo>
                <a:lnTo>
                  <a:pt x="134238" y="0"/>
                </a:lnTo>
                <a:close/>
              </a:path>
            </a:pathLst>
          </a:custGeom>
          <a:solidFill>
            <a:srgbClr val="CCCCFF"/>
          </a:solidFill>
        </p:spPr>
        <p:txBody>
          <a:bodyPr wrap="square" lIns="0" tIns="0" rIns="0" bIns="0" rtlCol="0"/>
          <a:lstStyle/>
          <a:p>
            <a:endParaRPr lang="en-US" dirty="0"/>
          </a:p>
        </p:txBody>
      </p:sp>
      <p:sp>
        <p:nvSpPr>
          <p:cNvPr id="18" name="object 18"/>
          <p:cNvSpPr/>
          <p:nvPr/>
        </p:nvSpPr>
        <p:spPr>
          <a:xfrm>
            <a:off x="4484115" y="2955798"/>
            <a:ext cx="179070" cy="220345"/>
          </a:xfrm>
          <a:custGeom>
            <a:avLst/>
            <a:gdLst/>
            <a:ahLst/>
            <a:cxnLst/>
            <a:rect l="l" t="t" r="r" b="b"/>
            <a:pathLst>
              <a:path w="179070" h="220344">
                <a:moveTo>
                  <a:pt x="0" y="164591"/>
                </a:moveTo>
                <a:lnTo>
                  <a:pt x="44323" y="164591"/>
                </a:lnTo>
                <a:lnTo>
                  <a:pt x="44323" y="0"/>
                </a:lnTo>
                <a:lnTo>
                  <a:pt x="134238" y="0"/>
                </a:lnTo>
                <a:lnTo>
                  <a:pt x="134238" y="164591"/>
                </a:lnTo>
                <a:lnTo>
                  <a:pt x="178562" y="164591"/>
                </a:lnTo>
                <a:lnTo>
                  <a:pt x="89916" y="219837"/>
                </a:lnTo>
                <a:lnTo>
                  <a:pt x="0" y="164591"/>
                </a:lnTo>
                <a:close/>
              </a:path>
            </a:pathLst>
          </a:custGeom>
          <a:ln w="19810">
            <a:solidFill>
              <a:srgbClr val="0D4A85"/>
            </a:solidFill>
          </a:ln>
        </p:spPr>
        <p:txBody>
          <a:bodyPr wrap="square" lIns="0" tIns="0" rIns="0" bIns="0" rtlCol="0"/>
          <a:lstStyle/>
          <a:p>
            <a:endParaRPr lang="en-US" dirty="0"/>
          </a:p>
        </p:txBody>
      </p:sp>
      <p:sp>
        <p:nvSpPr>
          <p:cNvPr id="19" name="object 19"/>
          <p:cNvSpPr txBox="1"/>
          <p:nvPr/>
        </p:nvSpPr>
        <p:spPr>
          <a:xfrm>
            <a:off x="5577459" y="4424553"/>
            <a:ext cx="535940" cy="256480"/>
          </a:xfrm>
          <a:prstGeom prst="rect">
            <a:avLst/>
          </a:prstGeom>
          <a:solidFill>
            <a:srgbClr val="CCCCFF"/>
          </a:solidFill>
        </p:spPr>
        <p:txBody>
          <a:bodyPr vert="horz" wrap="square" lIns="0" tIns="0" rIns="0" bIns="0" rtlCol="0">
            <a:spAutoFit/>
          </a:bodyPr>
          <a:lstStyle/>
          <a:p>
            <a:pPr marL="198755">
              <a:lnSpc>
                <a:spcPts val="1989"/>
              </a:lnSpc>
            </a:pPr>
            <a:r>
              <a:rPr lang="en-US" sz="1300" b="1" i="1" spc="-25" dirty="0" smtClean="0">
                <a:solidFill>
                  <a:srgbClr val="007E00"/>
                </a:solidFill>
                <a:latin typeface="Arial"/>
                <a:cs typeface="Arial"/>
              </a:rPr>
              <a:t>YES</a:t>
            </a:r>
            <a:endParaRPr lang="en-US" sz="1300" dirty="0">
              <a:latin typeface="Arial"/>
              <a:cs typeface="Arial"/>
            </a:endParaRPr>
          </a:p>
        </p:txBody>
      </p:sp>
      <p:sp>
        <p:nvSpPr>
          <p:cNvPr id="20" name="object 20"/>
          <p:cNvSpPr/>
          <p:nvPr/>
        </p:nvSpPr>
        <p:spPr>
          <a:xfrm>
            <a:off x="4484115" y="3993134"/>
            <a:ext cx="179070" cy="220345"/>
          </a:xfrm>
          <a:custGeom>
            <a:avLst/>
            <a:gdLst/>
            <a:ahLst/>
            <a:cxnLst/>
            <a:rect l="l" t="t" r="r" b="b"/>
            <a:pathLst>
              <a:path w="179070" h="220345">
                <a:moveTo>
                  <a:pt x="178562" y="164592"/>
                </a:moveTo>
                <a:lnTo>
                  <a:pt x="0" y="164592"/>
                </a:lnTo>
                <a:lnTo>
                  <a:pt x="89916" y="219837"/>
                </a:lnTo>
                <a:lnTo>
                  <a:pt x="178562" y="164592"/>
                </a:lnTo>
                <a:close/>
              </a:path>
              <a:path w="179070" h="220345">
                <a:moveTo>
                  <a:pt x="134238" y="0"/>
                </a:moveTo>
                <a:lnTo>
                  <a:pt x="44323" y="0"/>
                </a:lnTo>
                <a:lnTo>
                  <a:pt x="44323" y="164592"/>
                </a:lnTo>
                <a:lnTo>
                  <a:pt x="134238" y="164592"/>
                </a:lnTo>
                <a:lnTo>
                  <a:pt x="134238" y="0"/>
                </a:lnTo>
                <a:close/>
              </a:path>
            </a:pathLst>
          </a:custGeom>
          <a:solidFill>
            <a:srgbClr val="CCCCFF"/>
          </a:solidFill>
        </p:spPr>
        <p:txBody>
          <a:bodyPr wrap="square" lIns="0" tIns="0" rIns="0" bIns="0" rtlCol="0"/>
          <a:lstStyle/>
          <a:p>
            <a:endParaRPr lang="en-US" dirty="0"/>
          </a:p>
        </p:txBody>
      </p:sp>
      <p:sp>
        <p:nvSpPr>
          <p:cNvPr id="21" name="object 21"/>
          <p:cNvSpPr/>
          <p:nvPr/>
        </p:nvSpPr>
        <p:spPr>
          <a:xfrm>
            <a:off x="4484115" y="3993134"/>
            <a:ext cx="179070" cy="220345"/>
          </a:xfrm>
          <a:custGeom>
            <a:avLst/>
            <a:gdLst/>
            <a:ahLst/>
            <a:cxnLst/>
            <a:rect l="l" t="t" r="r" b="b"/>
            <a:pathLst>
              <a:path w="179070" h="220345">
                <a:moveTo>
                  <a:pt x="0" y="164592"/>
                </a:moveTo>
                <a:lnTo>
                  <a:pt x="44323" y="164592"/>
                </a:lnTo>
                <a:lnTo>
                  <a:pt x="44323" y="0"/>
                </a:lnTo>
                <a:lnTo>
                  <a:pt x="134238" y="0"/>
                </a:lnTo>
                <a:lnTo>
                  <a:pt x="134238" y="164592"/>
                </a:lnTo>
                <a:lnTo>
                  <a:pt x="178562" y="164592"/>
                </a:lnTo>
                <a:lnTo>
                  <a:pt x="89916" y="219837"/>
                </a:lnTo>
                <a:lnTo>
                  <a:pt x="0" y="164592"/>
                </a:lnTo>
                <a:close/>
              </a:path>
            </a:pathLst>
          </a:custGeom>
          <a:ln w="19810">
            <a:solidFill>
              <a:srgbClr val="0D4A85"/>
            </a:solidFill>
          </a:ln>
        </p:spPr>
        <p:txBody>
          <a:bodyPr wrap="square" lIns="0" tIns="0" rIns="0" bIns="0" rtlCol="0"/>
          <a:lstStyle/>
          <a:p>
            <a:endParaRPr lang="en-US" dirty="0"/>
          </a:p>
        </p:txBody>
      </p:sp>
      <p:sp>
        <p:nvSpPr>
          <p:cNvPr id="22" name="object 22"/>
          <p:cNvSpPr txBox="1"/>
          <p:nvPr/>
        </p:nvSpPr>
        <p:spPr>
          <a:xfrm>
            <a:off x="3283965" y="1840877"/>
            <a:ext cx="2578100" cy="169545"/>
          </a:xfrm>
          <a:prstGeom prst="rect">
            <a:avLst/>
          </a:prstGeom>
          <a:solidFill>
            <a:srgbClr val="CCCCFF"/>
          </a:solidFill>
          <a:ln w="19810">
            <a:solidFill>
              <a:srgbClr val="0D4A85"/>
            </a:solidFill>
          </a:ln>
        </p:spPr>
        <p:txBody>
          <a:bodyPr vert="horz" wrap="square" lIns="0" tIns="0" rIns="0" bIns="0" rtlCol="0">
            <a:spAutoFit/>
          </a:bodyPr>
          <a:lstStyle/>
          <a:p>
            <a:pPr marL="75565">
              <a:lnSpc>
                <a:spcPts val="1285"/>
              </a:lnSpc>
            </a:pPr>
            <a:r>
              <a:rPr lang="en-US" sz="1100" spc="-20" dirty="0" smtClean="0">
                <a:latin typeface="Arial"/>
                <a:cs typeface="Arial"/>
              </a:rPr>
              <a:t>Report to number </a:t>
            </a:r>
            <a:r>
              <a:rPr lang="en-US" sz="1100" b="1" spc="-15" dirty="0" smtClean="0">
                <a:solidFill>
                  <a:srgbClr val="A4001F"/>
                </a:solidFill>
                <a:latin typeface="Arial"/>
                <a:cs typeface="Arial"/>
              </a:rPr>
              <a:t>21</a:t>
            </a:r>
            <a:r>
              <a:rPr lang="en-US" sz="1100" b="1" spc="-10" dirty="0" smtClean="0">
                <a:solidFill>
                  <a:srgbClr val="A4001F"/>
                </a:solidFill>
                <a:latin typeface="Arial"/>
                <a:cs typeface="Arial"/>
              </a:rPr>
              <a:t>.</a:t>
            </a:r>
            <a:r>
              <a:rPr lang="en-US" sz="1100" b="1" spc="-15" dirty="0" smtClean="0">
                <a:solidFill>
                  <a:srgbClr val="A4001F"/>
                </a:solidFill>
                <a:latin typeface="Arial"/>
                <a:cs typeface="Arial"/>
              </a:rPr>
              <a:t>2</a:t>
            </a:r>
            <a:r>
              <a:rPr lang="en-US" sz="1100" b="1" dirty="0" smtClean="0">
                <a:solidFill>
                  <a:srgbClr val="A4001F"/>
                </a:solidFill>
                <a:latin typeface="Arial"/>
                <a:cs typeface="Arial"/>
              </a:rPr>
              <a:t>1</a:t>
            </a:r>
            <a:endParaRPr lang="en-US" sz="1100" dirty="0">
              <a:latin typeface="Arial"/>
              <a:cs typeface="Arial"/>
            </a:endParaRPr>
          </a:p>
        </p:txBody>
      </p:sp>
      <p:sp>
        <p:nvSpPr>
          <p:cNvPr id="23" name="object 23"/>
          <p:cNvSpPr/>
          <p:nvPr/>
        </p:nvSpPr>
        <p:spPr>
          <a:xfrm>
            <a:off x="4493259" y="1572641"/>
            <a:ext cx="179070" cy="220345"/>
          </a:xfrm>
          <a:custGeom>
            <a:avLst/>
            <a:gdLst/>
            <a:ahLst/>
            <a:cxnLst/>
            <a:rect l="l" t="t" r="r" b="b"/>
            <a:pathLst>
              <a:path w="179070" h="220344">
                <a:moveTo>
                  <a:pt x="178562" y="164592"/>
                </a:moveTo>
                <a:lnTo>
                  <a:pt x="0" y="164592"/>
                </a:lnTo>
                <a:lnTo>
                  <a:pt x="88645" y="219837"/>
                </a:lnTo>
                <a:lnTo>
                  <a:pt x="178562" y="164592"/>
                </a:lnTo>
                <a:close/>
              </a:path>
              <a:path w="179070" h="220344">
                <a:moveTo>
                  <a:pt x="134238" y="0"/>
                </a:moveTo>
                <a:lnTo>
                  <a:pt x="44323" y="0"/>
                </a:lnTo>
                <a:lnTo>
                  <a:pt x="44323" y="164592"/>
                </a:lnTo>
                <a:lnTo>
                  <a:pt x="134238" y="164592"/>
                </a:lnTo>
                <a:lnTo>
                  <a:pt x="134238" y="0"/>
                </a:lnTo>
                <a:close/>
              </a:path>
            </a:pathLst>
          </a:custGeom>
          <a:solidFill>
            <a:srgbClr val="CCCCFF"/>
          </a:solidFill>
        </p:spPr>
        <p:txBody>
          <a:bodyPr wrap="square" lIns="0" tIns="0" rIns="0" bIns="0" rtlCol="0"/>
          <a:lstStyle/>
          <a:p>
            <a:endParaRPr lang="en-US" dirty="0"/>
          </a:p>
        </p:txBody>
      </p:sp>
      <p:sp>
        <p:nvSpPr>
          <p:cNvPr id="24" name="object 24"/>
          <p:cNvSpPr/>
          <p:nvPr/>
        </p:nvSpPr>
        <p:spPr>
          <a:xfrm>
            <a:off x="4493259" y="1572641"/>
            <a:ext cx="179070" cy="220345"/>
          </a:xfrm>
          <a:custGeom>
            <a:avLst/>
            <a:gdLst/>
            <a:ahLst/>
            <a:cxnLst/>
            <a:rect l="l" t="t" r="r" b="b"/>
            <a:pathLst>
              <a:path w="179070" h="220344">
                <a:moveTo>
                  <a:pt x="0" y="164592"/>
                </a:moveTo>
                <a:lnTo>
                  <a:pt x="44323" y="164592"/>
                </a:lnTo>
                <a:lnTo>
                  <a:pt x="44323" y="0"/>
                </a:lnTo>
                <a:lnTo>
                  <a:pt x="134238" y="0"/>
                </a:lnTo>
                <a:lnTo>
                  <a:pt x="134238" y="164592"/>
                </a:lnTo>
                <a:lnTo>
                  <a:pt x="178562" y="164592"/>
                </a:lnTo>
                <a:lnTo>
                  <a:pt x="88645" y="219837"/>
                </a:lnTo>
                <a:lnTo>
                  <a:pt x="0" y="164592"/>
                </a:lnTo>
                <a:close/>
              </a:path>
            </a:pathLst>
          </a:custGeom>
          <a:ln w="19810">
            <a:solidFill>
              <a:srgbClr val="0D4A85"/>
            </a:solidFill>
          </a:ln>
        </p:spPr>
        <p:txBody>
          <a:bodyPr wrap="square" lIns="0" tIns="0" rIns="0" bIns="0" rtlCol="0"/>
          <a:lstStyle/>
          <a:p>
            <a:endParaRPr lang="en-US" dirty="0"/>
          </a:p>
        </p:txBody>
      </p:sp>
      <p:sp>
        <p:nvSpPr>
          <p:cNvPr id="25" name="object 25"/>
          <p:cNvSpPr txBox="1">
            <a:spLocks noGrp="1"/>
          </p:cNvSpPr>
          <p:nvPr>
            <p:ph type="sldNum" sz="quarter" idx="7"/>
          </p:nvPr>
        </p:nvSpPr>
        <p:spPr>
          <a:xfrm>
            <a:off x="323595" y="6471617"/>
            <a:ext cx="259715" cy="107722"/>
          </a:xfrm>
          <a:prstGeom prst="rect">
            <a:avLst/>
          </a:prstGeom>
        </p:spPr>
        <p:txBody>
          <a:bodyPr vert="horz" wrap="square" lIns="0" tIns="0" rIns="0" bIns="0" rtlCol="0">
            <a:spAutoFit/>
          </a:bodyPr>
          <a:lstStyle/>
          <a:p>
            <a:pPr marL="73660">
              <a:lnSpc>
                <a:spcPct val="100000"/>
              </a:lnSpc>
            </a:pPr>
            <a:fld id="{81D60167-4931-47E6-BA6A-407CBD079E47}" type="slidenum">
              <a:rPr lang="en-US" spc="-5" smtClean="0"/>
              <a:t>9</a:t>
            </a:fld>
            <a:r>
              <a:rPr lang="en-US" spc="0" dirty="0" smtClean="0"/>
              <a:t>/</a:t>
            </a:r>
            <a:r>
              <a:rPr lang="en-US" spc="-10" dirty="0" smtClean="0"/>
              <a:t>2</a:t>
            </a:r>
            <a:r>
              <a:rPr lang="en-US" spc="-5" dirty="0" smtClean="0"/>
              <a:t>3</a:t>
            </a:r>
            <a:endParaRPr lang="en-US" spc="-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TotalTime>
  <Words>1942</Words>
  <Application>Microsoft Office PowerPoint</Application>
  <PresentationFormat>Presentazione su schermo (4:3)</PresentationFormat>
  <Paragraphs>255</Paragraphs>
  <Slides>23</Slides>
  <Notes>22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23</vt:i4>
      </vt:variant>
    </vt:vector>
  </HeadingPairs>
  <TitlesOfParts>
    <vt:vector size="29" baseType="lpstr">
      <vt:lpstr>Arial</vt:lpstr>
      <vt:lpstr>Calibri</vt:lpstr>
      <vt:lpstr>Century Gothic</vt:lpstr>
      <vt:lpstr>Microsoft Sans Serif</vt:lpstr>
      <vt:lpstr>Times New Roman</vt:lpstr>
      <vt:lpstr>Office Theme</vt:lpstr>
      <vt:lpstr>Health and Safety in the Workplace  Information  Emergencies and conduct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 Default</dc:creator>
  <cp:lastModifiedBy>ViottiR</cp:lastModifiedBy>
  <cp:revision>14</cp:revision>
  <dcterms:created xsi:type="dcterms:W3CDTF">2016-02-25T14:23:16Z</dcterms:created>
  <dcterms:modified xsi:type="dcterms:W3CDTF">2016-02-28T23:22:18Z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2015-11-30T00:00:00Z</vt:filetime>
  </property>
  <property fmtid="{D5CDD505-2E9C-101B-9397-08002B2CF9AE}" pid="3" name="LastSaved">
    <vt:filetime>2016-02-25T00:00:00Z</vt:filetime>
  </property>
</Properties>
</file>